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5.xml" ContentType="application/vnd.openxmlformats-officedocument.presentationml.slideLayout+xml"/>
  <Override PartName="/ppt/slideLayouts/slideLayout1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8.xml" ContentType="application/vnd.openxmlformats-officedocument.presentationml.slideLayout+xml"/>
  <Override PartName="/ppt/slideLayouts/slideLayout22.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Layouts/slideLayout16.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33.xml" ContentType="application/vnd.openxmlformats-officedocument.presentationml.notesSlide+xml"/>
  <Override PartName="/ppt/notesSlides/notesSlide10.xml" ContentType="application/vnd.openxmlformats-officedocument.presentationml.notesSlide+xml"/>
  <Override PartName="/ppt/notesSlides/notesSlide54.xml" ContentType="application/vnd.openxmlformats-officedocument.presentationml.notesSlide+xml"/>
  <Override PartName="/ppt/notesSlides/notesSlide43.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35.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53.xml" ContentType="application/vnd.openxmlformats-officedocument.presentationml.notesSlide+xml"/>
  <Override PartName="/ppt/notesSlides/notesSlide49.xml" ContentType="application/vnd.openxmlformats-officedocument.presentationml.notesSlide+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50.xml" ContentType="application/vnd.openxmlformats-officedocument.presentationml.notesSlide+xml"/>
  <Override PartName="/ppt/notesSlides/notesSlide42.xml" ContentType="application/vnd.openxmlformats-officedocument.presentationml.notesSlide+xml"/>
  <Override PartName="/ppt/notesSlides/notesSlide26.xml" ContentType="application/vnd.openxmlformats-officedocument.presentationml.notesSlide+xml"/>
  <Override PartName="/ppt/notesSlides/notesSlide40.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46.xml" ContentType="application/vnd.openxmlformats-officedocument.presentationml.notesSlide+xml"/>
  <Override PartName="/ppt/notesSlides/notesSlide56.xml" ContentType="application/vnd.openxmlformats-officedocument.presentationml.notesSlide+xml"/>
  <Override PartName="/ppt/notesSlides/notesSlide18.xml" ContentType="application/vnd.openxmlformats-officedocument.presentationml.notesSlide+xml"/>
  <Override PartName="/ppt/notesSlides/notesSlide39.xml" ContentType="application/vnd.openxmlformats-officedocument.presentationml.notesSlide+xml"/>
  <Override PartName="/ppt/notesSlides/notesSlide20.xml" ContentType="application/vnd.openxmlformats-officedocument.presentationml.notesSlide+xml"/>
  <Override PartName="/ppt/notesSlides/notesSlide24.xml" ContentType="application/vnd.openxmlformats-officedocument.presentationml.notesSlide+xml"/>
  <Override PartName="/ppt/notesSlides/notesSlide48.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5.xml" ContentType="application/vnd.openxmlformats-officedocument.presentationml.notesSlide+xml"/>
  <Override PartName="/ppt/notesSlides/notesSlide47.xml" ContentType="application/vnd.openxmlformats-officedocument.presentationml.notesSlide+xml"/>
  <Override PartName="/ppt/notesSlides/notesSlide32.xml" ContentType="application/vnd.openxmlformats-officedocument.presentationml.notesSlide+xml"/>
  <Override PartName="/ppt/notesSlides/notesSlide37.xml" ContentType="application/vnd.openxmlformats-officedocument.presentationml.notesSlide+xml"/>
  <Override PartName="/ppt/notesSlides/notesSlide31.xml" ContentType="application/vnd.openxmlformats-officedocument.presentationml.notesSlide+xml"/>
  <Override PartName="/ppt/notesSlides/notesSlide52.xml" ContentType="application/vnd.openxmlformats-officedocument.presentationml.notesSlide+xml"/>
  <Override PartName="/ppt/notesSlides/notesSlide16.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notesSlides/notesSlide28.xml" ContentType="application/vnd.openxmlformats-officedocument.presentationml.notesSlide+xml"/>
  <Override PartName="/ppt/notesSlides/notesSlide38.xml" ContentType="application/vnd.openxmlformats-officedocument.presentationml.notesSlide+xml"/>
  <Override PartName="/ppt/notesSlides/notesSlide8.xml" ContentType="application/vnd.openxmlformats-officedocument.presentationml.notesSlide+xml"/>
  <Override PartName="/ppt/notesSlides/notesSlide45.xml" ContentType="application/vnd.openxmlformats-officedocument.presentationml.notesSlide+xml"/>
  <Override PartName="/ppt/notesSlides/notesSlide55.xml" ContentType="application/vnd.openxmlformats-officedocument.presentationml.notesSlide+xml"/>
  <Override PartName="/ppt/notesSlides/notesSlide44.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34.xml" ContentType="application/vnd.openxmlformats-officedocument.presentationml.notesSlide+xml"/>
  <Override PartName="/ppt/notesSlides/notesSlide51.xml" ContentType="application/vnd.openxmlformats-officedocument.presentationml.notesSlide+xml"/>
  <Override PartName="/ppt/notesSlides/notesSlide21.xml" ContentType="application/vnd.openxmlformats-officedocument.presentationml.notesSlide+xml"/>
  <Override PartName="/ppt/notesSlides/notesSlide36.xml" ContentType="application/vnd.openxmlformats-officedocument.presentationml.notesSlide+xml"/>
  <Override PartName="/ppt/notesMasters/notesMaster1.xml" ContentType="application/vnd.openxmlformats-officedocument.presentationml.notesMaster+xml"/>
  <Override PartName="/ppt/theme/themeOverride1.xml" ContentType="application/vnd.openxmlformats-officedocument.themeOverride+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1.xml" ContentType="application/vnd.openxmlformats-officedocument.them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s/slide37.xml" ContentType="application/vnd.openxmlformats-officedocument.presentationml.slide+xml"/>
  <Override PartName="/ppt/slides/slide47.xml" ContentType="application/vnd.openxmlformats-officedocument.presentationml.slide+xml"/>
  <Override PartName="/ppt/slides/slide45.xml" ContentType="application/vnd.openxmlformats-officedocument.presentationml.slide+xml"/>
  <Override PartName="/ppt/slides/slide6.xml" ContentType="application/vnd.openxmlformats-officedocument.presentationml.slide+xml"/>
  <Override PartName="/ppt/slides/slide33.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56.xml" ContentType="application/vnd.openxmlformats-officedocument.presentationml.slide+xml"/>
  <Override PartName="/ppt/slides/slide24.xml" ContentType="application/vnd.openxmlformats-officedocument.presentationml.slide+xml"/>
  <Override PartName="/ppt/slides/slide50.xml" ContentType="application/vnd.openxmlformats-officedocument.presentationml.slide+xml"/>
  <Override PartName="/ppt/slides/slide11.xml" ContentType="application/vnd.openxmlformats-officedocument.presentationml.slide+xml"/>
  <Override PartName="/ppt/slides/slide42.xml" ContentType="application/vnd.openxmlformats-officedocument.presentationml.slide+xml"/>
  <Override PartName="/ppt/slides/slide53.xml" ContentType="application/vnd.openxmlformats-officedocument.presentationml.slide+xml"/>
  <Override PartName="/ppt/slides/slide40.xml" ContentType="application/vnd.openxmlformats-officedocument.presentationml.slide+xml"/>
  <Override PartName="/ppt/slides/slide1.xml" ContentType="application/vnd.openxmlformats-officedocument.presentationml.slide+xml"/>
  <Override PartName="/ppt/slides/slide44.xml" ContentType="application/vnd.openxmlformats-officedocument.presentationml.slide+xml"/>
  <Override PartName="/ppt/slides/slide46.xml" ContentType="application/vnd.openxmlformats-officedocument.presentationml.slide+xml"/>
  <Override PartName="/ppt/slides/slide3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4.xml" ContentType="application/vnd.openxmlformats-officedocument.presentationml.slide+xml"/>
  <Override PartName="/ppt/slides/slide28.xml" ContentType="application/vnd.openxmlformats-officedocument.presentationml.slide+xml"/>
  <Override PartName="/ppt/slides/slide14.xml" ContentType="application/vnd.openxmlformats-officedocument.presentationml.slide+xml"/>
  <Override PartName="/ppt/slides/slide5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48.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54.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34.xml" ContentType="application/vnd.openxmlformats-officedocument.presentationml.slide+xml"/>
  <Override PartName="/ppt/slides/slide10.xml" ContentType="application/vnd.openxmlformats-officedocument.presentationml.slide+xml"/>
  <Override PartName="/ppt/slides/slide51.xml" ContentType="application/vnd.openxmlformats-officedocument.presentationml.slide+xml"/>
  <Override PartName="/ppt/slides/slide31.xml" ContentType="application/vnd.openxmlformats-officedocument.presentationml.slide+xml"/>
  <Override PartName="/ppt/slides/slide43.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38.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55.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316941AE-63F0-43E0-A0F2-54CE97FF30D1}">
  <a:tblStyle styleName="Table_0" styleId="{316941AE-63F0-43E0-A0F2-54CE97FF30D1}">
    <a:wholeTbl>
      <a:tcStyle>
        <a:tcBdr>
          <a:left>
            <a:ln w="9525" cap="flat">
              <a:solidFill>
                <a:srgbClr val="000000"/>
              </a:solidFill>
              <a:prstDash val="solid"/>
              <a:round/>
              <a:headEnd w="med" len="med" type="none"/>
              <a:tailEnd w="med" len="med" type="none"/>
            </a:ln>
          </a:left>
          <a:right>
            <a:ln w="9525" cap="flat">
              <a:solidFill>
                <a:srgbClr val="000000"/>
              </a:solidFill>
              <a:prstDash val="solid"/>
              <a:round/>
              <a:headEnd w="med" len="med" type="none"/>
              <a:tailEnd w="med" len="med" type="none"/>
            </a:ln>
          </a:right>
          <a:top>
            <a:ln w="9525" cap="flat">
              <a:solidFill>
                <a:srgbClr val="000000"/>
              </a:solidFill>
              <a:prstDash val="solid"/>
              <a:round/>
              <a:headEnd w="med" len="med" type="none"/>
              <a:tailEnd w="med" len="med" type="none"/>
            </a:ln>
          </a:top>
          <a:bottom>
            <a:ln w="9525" cap="flat">
              <a:solidFill>
                <a:srgbClr val="000000"/>
              </a:solidFill>
              <a:prstDash val="solid"/>
              <a:round/>
              <a:headEnd w="med" len="med" type="none"/>
              <a:tailEnd w="med" len="med" type="none"/>
            </a:ln>
          </a:bottom>
          <a:insideH>
            <a:ln w="9525" cap="flat">
              <a:solidFill>
                <a:srgbClr val="000000"/>
              </a:solidFill>
              <a:prstDash val="solid"/>
              <a:round/>
              <a:headEnd w="med" len="med" type="none"/>
              <a:tailEnd w="med" len="med" type="none"/>
            </a:ln>
          </a:insideH>
          <a:insideV>
            <a:ln w="9525" cap="flat">
              <a:solidFill>
                <a:srgbClr val="000000"/>
              </a:solidFill>
              <a:prstDash val="solid"/>
              <a:round/>
              <a:headEnd w="med" len="med" type="none"/>
              <a:tailEnd w="med" len="med" type="none"/>
            </a:ln>
          </a:insideV>
        </a:tcBdr>
      </a:tcStyle>
    </a:wholeTbl>
  </a:tblStyle>
  <a:tblStyle styleName="Table_1" styleId="{69D9B12A-E263-4EC2-879F-2639468D9CC4}">
    <a:wholeTbl>
      <a:tcStyle>
        <a:tcBdr>
          <a:left>
            <a:ln w="9525" cap="flat">
              <a:solidFill>
                <a:srgbClr val="000000"/>
              </a:solidFill>
              <a:prstDash val="solid"/>
              <a:round/>
              <a:headEnd w="med" len="med" type="none"/>
              <a:tailEnd w="med" len="med" type="none"/>
            </a:ln>
          </a:left>
          <a:right>
            <a:ln w="9525" cap="flat">
              <a:solidFill>
                <a:srgbClr val="000000"/>
              </a:solidFill>
              <a:prstDash val="solid"/>
              <a:round/>
              <a:headEnd w="med" len="med" type="none"/>
              <a:tailEnd w="med" len="med" type="none"/>
            </a:ln>
          </a:right>
          <a:top>
            <a:ln w="9525" cap="flat">
              <a:solidFill>
                <a:srgbClr val="000000"/>
              </a:solidFill>
              <a:prstDash val="solid"/>
              <a:round/>
              <a:headEnd w="med" len="med" type="none"/>
              <a:tailEnd w="med" len="med" type="none"/>
            </a:ln>
          </a:top>
          <a:bottom>
            <a:ln w="9525" cap="flat">
              <a:solidFill>
                <a:srgbClr val="000000"/>
              </a:solidFill>
              <a:prstDash val="solid"/>
              <a:round/>
              <a:headEnd w="med" len="med" type="none"/>
              <a:tailEnd w="med" len="med" type="none"/>
            </a:ln>
          </a:bottom>
          <a:insideH>
            <a:ln w="9525" cap="flat">
              <a:solidFill>
                <a:srgbClr val="000000"/>
              </a:solidFill>
              <a:prstDash val="solid"/>
              <a:round/>
              <a:headEnd w="med" len="med" type="none"/>
              <a:tailEnd w="med" len="med" type="none"/>
            </a:ln>
          </a:insideH>
          <a:insideV>
            <a:ln w="9525" cap="flat">
              <a:solidFill>
                <a:srgbClr val="000000"/>
              </a:solidFill>
              <a:prstDash val="solid"/>
              <a:round/>
              <a:headEnd w="med" len="med" type="none"/>
              <a:tailEnd w="med" len="med" type="none"/>
            </a:ln>
          </a:insideV>
        </a:tcBdr>
      </a:tcStyle>
    </a:wholeTbl>
  </a:tblStyle>
  <a:tblStyle styleName="Table_2" styleId="{726F342F-71DE-4FA7-8A66-3260C1C3AEE5}">
    <a:wholeTbl>
      <a:tcStyle>
        <a:tcBdr>
          <a:left>
            <a:ln w="9525" cap="flat">
              <a:solidFill>
                <a:srgbClr val="000000"/>
              </a:solidFill>
              <a:prstDash val="solid"/>
              <a:round/>
              <a:headEnd w="med" len="med" type="none"/>
              <a:tailEnd w="med" len="med" type="none"/>
            </a:ln>
          </a:left>
          <a:right>
            <a:ln w="9525" cap="flat">
              <a:solidFill>
                <a:srgbClr val="000000"/>
              </a:solidFill>
              <a:prstDash val="solid"/>
              <a:round/>
              <a:headEnd w="med" len="med" type="none"/>
              <a:tailEnd w="med" len="med" type="none"/>
            </a:ln>
          </a:right>
          <a:top>
            <a:ln w="9525" cap="flat">
              <a:solidFill>
                <a:srgbClr val="000000"/>
              </a:solidFill>
              <a:prstDash val="solid"/>
              <a:round/>
              <a:headEnd w="med" len="med" type="none"/>
              <a:tailEnd w="med" len="med" type="none"/>
            </a:ln>
          </a:top>
          <a:bottom>
            <a:ln w="9525" cap="flat">
              <a:solidFill>
                <a:srgbClr val="000000"/>
              </a:solidFill>
              <a:prstDash val="solid"/>
              <a:round/>
              <a:headEnd w="med" len="med" type="none"/>
              <a:tailEnd w="med" len="med" type="none"/>
            </a:ln>
          </a:bottom>
          <a:insideH>
            <a:ln w="9525" cap="flat">
              <a:solidFill>
                <a:srgbClr val="000000"/>
              </a:solidFill>
              <a:prstDash val="solid"/>
              <a:round/>
              <a:headEnd w="med" len="med" type="none"/>
              <a:tailEnd w="med" len="med" type="none"/>
            </a:ln>
          </a:insideH>
          <a:insideV>
            <a:ln w="9525" cap="flat">
              <a:solidFill>
                <a:srgbClr val="000000"/>
              </a:solidFill>
              <a:prstDash val="solid"/>
              <a:round/>
              <a:headEnd w="med" len="med" type="none"/>
              <a:tailEnd w="med" len="med" type="none"/>
            </a:ln>
          </a:insideV>
        </a:tcBdr>
      </a:tcStyle>
    </a:wholeTbl>
  </a:tblStyle>
  <a:tblStyle styleName="Table_3" styleId="{FDA7E152-A13C-40C6-B812-396585F6B804}">
    <a:wholeTbl>
      <a:tcStyle>
        <a:tcBdr>
          <a:left>
            <a:ln w="9525" cap="flat">
              <a:solidFill>
                <a:srgbClr val="000000"/>
              </a:solidFill>
              <a:prstDash val="solid"/>
              <a:round/>
              <a:headEnd w="med" len="med" type="none"/>
              <a:tailEnd w="med" len="med" type="none"/>
            </a:ln>
          </a:left>
          <a:right>
            <a:ln w="9525" cap="flat">
              <a:solidFill>
                <a:srgbClr val="000000"/>
              </a:solidFill>
              <a:prstDash val="solid"/>
              <a:round/>
              <a:headEnd w="med" len="med" type="none"/>
              <a:tailEnd w="med" len="med" type="none"/>
            </a:ln>
          </a:right>
          <a:top>
            <a:ln w="9525" cap="flat">
              <a:solidFill>
                <a:srgbClr val="000000"/>
              </a:solidFill>
              <a:prstDash val="solid"/>
              <a:round/>
              <a:headEnd w="med" len="med" type="none"/>
              <a:tailEnd w="med" len="med" type="none"/>
            </a:ln>
          </a:top>
          <a:bottom>
            <a:ln w="9525" cap="flat">
              <a:solidFill>
                <a:srgbClr val="000000"/>
              </a:solidFill>
              <a:prstDash val="solid"/>
              <a:round/>
              <a:headEnd w="med" len="med" type="none"/>
              <a:tailEnd w="med" len="med" type="none"/>
            </a:ln>
          </a:bottom>
          <a:insideH>
            <a:ln w="9525" cap="flat">
              <a:solidFill>
                <a:srgbClr val="000000"/>
              </a:solidFill>
              <a:prstDash val="solid"/>
              <a:round/>
              <a:headEnd w="med" len="med" type="none"/>
              <a:tailEnd w="med" len="med" type="none"/>
            </a:ln>
          </a:insideH>
          <a:insideV>
            <a:ln w="9525" cap="flat">
              <a:solidFill>
                <a:srgbClr val="000000"/>
              </a:solidFill>
              <a:prstDash val="solid"/>
              <a:round/>
              <a:headEnd w="med" len="med" type="none"/>
              <a:tailEnd w="med" len="med" type="none"/>
            </a:ln>
          </a:insideV>
        </a:tcBdr>
      </a:tcStyle>
    </a:wholeTbl>
  </a:tblStyle>
  <a:tblStyle styleName="Table_4" styleId="{4E122C37-541A-4D7E-9602-7E9F7CE0BFCE}">
    <a:wholeTbl>
      <a:tcStyle>
        <a:tcBdr>
          <a:left>
            <a:ln w="9525" cap="flat">
              <a:solidFill>
                <a:srgbClr val="000000"/>
              </a:solidFill>
              <a:prstDash val="solid"/>
              <a:round/>
              <a:headEnd w="med" len="med" type="none"/>
              <a:tailEnd w="med" len="med" type="none"/>
            </a:ln>
          </a:left>
          <a:right>
            <a:ln w="9525" cap="flat">
              <a:solidFill>
                <a:srgbClr val="000000"/>
              </a:solidFill>
              <a:prstDash val="solid"/>
              <a:round/>
              <a:headEnd w="med" len="med" type="none"/>
              <a:tailEnd w="med" len="med" type="none"/>
            </a:ln>
          </a:right>
          <a:top>
            <a:ln w="9525" cap="flat">
              <a:solidFill>
                <a:srgbClr val="000000"/>
              </a:solidFill>
              <a:prstDash val="solid"/>
              <a:round/>
              <a:headEnd w="med" len="med" type="none"/>
              <a:tailEnd w="med" len="med" type="none"/>
            </a:ln>
          </a:top>
          <a:bottom>
            <a:ln w="9525" cap="flat">
              <a:solidFill>
                <a:srgbClr val="000000"/>
              </a:solidFill>
              <a:prstDash val="solid"/>
              <a:round/>
              <a:headEnd w="med" len="med" type="none"/>
              <a:tailEnd w="med" len="med" type="none"/>
            </a:ln>
          </a:bottom>
          <a:insideH>
            <a:ln w="9525" cap="flat">
              <a:solidFill>
                <a:srgbClr val="000000"/>
              </a:solidFill>
              <a:prstDash val="solid"/>
              <a:round/>
              <a:headEnd w="med" len="med" type="none"/>
              <a:tailEnd w="med" len="med" type="none"/>
            </a:ln>
          </a:insideH>
          <a:insideV>
            <a:ln w="9525" cap="flat">
              <a:solidFill>
                <a:srgbClr val="000000"/>
              </a:solidFill>
              <a:prstDash val="solid"/>
              <a:round/>
              <a:headEnd w="med" len="med" type="none"/>
              <a:tailEnd w="med" len="med" type="none"/>
            </a:ln>
          </a:insideV>
        </a:tcBdr>
      </a:tcStyle>
    </a:wholeTbl>
  </a:tblStyle>
  <a:tblStyle styleName="Table_5" styleId="{CFFF07C6-262B-4BD3-ACBB-679C28F9FB23}">
    <a:wholeTbl>
      <a:tcStyle>
        <a:tcBdr>
          <a:left>
            <a:ln w="9525" cap="flat">
              <a:solidFill>
                <a:srgbClr val="000000"/>
              </a:solidFill>
              <a:prstDash val="solid"/>
              <a:round/>
              <a:headEnd w="med" len="med" type="none"/>
              <a:tailEnd w="med" len="med" type="none"/>
            </a:ln>
          </a:left>
          <a:right>
            <a:ln w="9525" cap="flat">
              <a:solidFill>
                <a:srgbClr val="000000"/>
              </a:solidFill>
              <a:prstDash val="solid"/>
              <a:round/>
              <a:headEnd w="med" len="med" type="none"/>
              <a:tailEnd w="med" len="med" type="none"/>
            </a:ln>
          </a:right>
          <a:top>
            <a:ln w="9525" cap="flat">
              <a:solidFill>
                <a:srgbClr val="000000"/>
              </a:solidFill>
              <a:prstDash val="solid"/>
              <a:round/>
              <a:headEnd w="med" len="med" type="none"/>
              <a:tailEnd w="med" len="med" type="none"/>
            </a:ln>
          </a:top>
          <a:bottom>
            <a:ln w="9525" cap="flat">
              <a:solidFill>
                <a:srgbClr val="000000"/>
              </a:solidFill>
              <a:prstDash val="solid"/>
              <a:round/>
              <a:headEnd w="med" len="med" type="none"/>
              <a:tailEnd w="med" len="med" type="none"/>
            </a:ln>
          </a:bottom>
          <a:insideH>
            <a:ln w="9525" cap="flat">
              <a:solidFill>
                <a:srgbClr val="000000"/>
              </a:solidFill>
              <a:prstDash val="solid"/>
              <a:round/>
              <a:headEnd w="med" len="med" type="none"/>
              <a:tailEnd w="med" len="med" type="none"/>
            </a:ln>
          </a:insideH>
          <a:insideV>
            <a:ln w="9525" cap="flat">
              <a:solidFill>
                <a:srgbClr val="000000"/>
              </a:solidFill>
              <a:prstDash val="solid"/>
              <a:round/>
              <a:headEnd w="med" len="med" type="none"/>
              <a:tailEnd w="med" len="med" type="none"/>
            </a:ln>
          </a:insideV>
        </a:tcBdr>
      </a:tcStyle>
    </a:wholeTbl>
  </a:tblStyle>
  <a:tblStyle styleName="Table_6" styleId="{E47CD924-3842-419C-8056-8465CCB4810D}">
    <a:wholeTbl>
      <a:tcStyle>
        <a:tcBdr>
          <a:left>
            <a:ln w="9525" cap="flat">
              <a:solidFill>
                <a:srgbClr val="000000"/>
              </a:solidFill>
              <a:prstDash val="solid"/>
              <a:round/>
              <a:headEnd w="med" len="med" type="none"/>
              <a:tailEnd w="med" len="med" type="none"/>
            </a:ln>
          </a:left>
          <a:right>
            <a:ln w="9525" cap="flat">
              <a:solidFill>
                <a:srgbClr val="000000"/>
              </a:solidFill>
              <a:prstDash val="solid"/>
              <a:round/>
              <a:headEnd w="med" len="med" type="none"/>
              <a:tailEnd w="med" len="med" type="none"/>
            </a:ln>
          </a:right>
          <a:top>
            <a:ln w="9525" cap="flat">
              <a:solidFill>
                <a:srgbClr val="000000"/>
              </a:solidFill>
              <a:prstDash val="solid"/>
              <a:round/>
              <a:headEnd w="med" len="med" type="none"/>
              <a:tailEnd w="med" len="med" type="none"/>
            </a:ln>
          </a:top>
          <a:bottom>
            <a:ln w="9525" cap="flat">
              <a:solidFill>
                <a:srgbClr val="000000"/>
              </a:solidFill>
              <a:prstDash val="solid"/>
              <a:round/>
              <a:headEnd w="med" len="med" type="none"/>
              <a:tailEnd w="med" len="med" type="none"/>
            </a:ln>
          </a:bottom>
          <a:insideH>
            <a:ln w="9525" cap="flat">
              <a:solidFill>
                <a:srgbClr val="000000"/>
              </a:solidFill>
              <a:prstDash val="solid"/>
              <a:round/>
              <a:headEnd w="med" len="med" type="none"/>
              <a:tailEnd w="med" len="med" type="none"/>
            </a:ln>
          </a:insideH>
          <a:insideV>
            <a:ln w="9525" cap="flat">
              <a:solidFill>
                <a:srgbClr val="000000"/>
              </a:solidFill>
              <a:prstDash val="solid"/>
              <a:round/>
              <a:headEnd w="med" len="med" type="none"/>
              <a:tailEnd w="med" len="med" type="none"/>
            </a:ln>
          </a:insideV>
        </a:tcBdr>
      </a:tcStyle>
    </a:wholeTbl>
  </a:tblStyle>
  <a:tblStyle styleName="Table_7" styleId="{4A50D71E-E0B4-4E5C-A1D4-C361DEB2E0F0}">
    <a:wholeTbl>
      <a:tcStyle>
        <a:tcBdr>
          <a:left>
            <a:ln w="9525" cap="flat">
              <a:solidFill>
                <a:srgbClr val="000000"/>
              </a:solidFill>
              <a:prstDash val="solid"/>
              <a:round/>
              <a:headEnd w="med" len="med" type="none"/>
              <a:tailEnd w="med" len="med" type="none"/>
            </a:ln>
          </a:left>
          <a:right>
            <a:ln w="9525" cap="flat">
              <a:solidFill>
                <a:srgbClr val="000000"/>
              </a:solidFill>
              <a:prstDash val="solid"/>
              <a:round/>
              <a:headEnd w="med" len="med" type="none"/>
              <a:tailEnd w="med" len="med" type="none"/>
            </a:ln>
          </a:right>
          <a:top>
            <a:ln w="9525" cap="flat">
              <a:solidFill>
                <a:srgbClr val="000000"/>
              </a:solidFill>
              <a:prstDash val="solid"/>
              <a:round/>
              <a:headEnd w="med" len="med" type="none"/>
              <a:tailEnd w="med" len="med" type="none"/>
            </a:ln>
          </a:top>
          <a:bottom>
            <a:ln w="9525" cap="flat">
              <a:solidFill>
                <a:srgbClr val="000000"/>
              </a:solidFill>
              <a:prstDash val="solid"/>
              <a:round/>
              <a:headEnd w="med" len="med" type="none"/>
              <a:tailEnd w="med" len="med" type="none"/>
            </a:ln>
          </a:bottom>
          <a:insideH>
            <a:ln w="9525" cap="flat">
              <a:solidFill>
                <a:srgbClr val="000000"/>
              </a:solidFill>
              <a:prstDash val="solid"/>
              <a:round/>
              <a:headEnd w="med" len="med" type="none"/>
              <a:tailEnd w="med" len="med" type="none"/>
            </a:ln>
          </a:insideH>
          <a:insideV>
            <a:ln w="9525" cap="flat">
              <a:solidFill>
                <a:srgbClr val="000000"/>
              </a:solidFill>
              <a:prstDash val="solid"/>
              <a:round/>
              <a:headEnd w="med" len="med" type="none"/>
              <a:tailEnd w="med" len="med" type="none"/>
            </a:ln>
          </a:insideV>
        </a:tcBdr>
      </a:tcStyle>
    </a:wholeTbl>
  </a:tblStyle>
</a:tblStyleLst>
</file>

<file path=ppt/_rels/presentation.xml.rels><?xml version="1.0" encoding="UTF-8" standalone="yes"?><Relationships xmlns="http://schemas.openxmlformats.org/package/2006/relationships"><Relationship Target="slides/slide33.xml" Type="http://schemas.openxmlformats.org/officeDocument/2006/relationships/slide" Id="rId39"/><Relationship Target="slides/slide32.xml" Type="http://schemas.openxmlformats.org/officeDocument/2006/relationships/slide" Id="rId38"/><Relationship Target="slides/slide31.xml" Type="http://schemas.openxmlformats.org/officeDocument/2006/relationships/slide" Id="rId37"/><Relationship Target="slides/slide30.xml" Type="http://schemas.openxmlformats.org/officeDocument/2006/relationships/slide" Id="rId36"/><Relationship Target="slides/slide24.xml" Type="http://schemas.openxmlformats.org/officeDocument/2006/relationships/slide" Id="rId30"/><Relationship Target="slides/slide25.xml" Type="http://schemas.openxmlformats.org/officeDocument/2006/relationships/slide" Id="rId31"/><Relationship Target="slides/slide28.xml" Type="http://schemas.openxmlformats.org/officeDocument/2006/relationships/slide" Id="rId34"/><Relationship Target="slides/slide29.xml" Type="http://schemas.openxmlformats.org/officeDocument/2006/relationships/slide" Id="rId35"/><Relationship Target="slides/slide26.xml" Type="http://schemas.openxmlformats.org/officeDocument/2006/relationships/slide" Id="rId32"/><Relationship Target="slides/slide27.xml" Type="http://schemas.openxmlformats.org/officeDocument/2006/relationships/slide" Id="rId33"/><Relationship Target="slides/slide42.xml" Type="http://schemas.openxmlformats.org/officeDocument/2006/relationships/slide" Id="rId48"/><Relationship Target="slides/slide41.xml" Type="http://schemas.openxmlformats.org/officeDocument/2006/relationships/slide" Id="rId47"/><Relationship Target="slides/slide43.xml" Type="http://schemas.openxmlformats.org/officeDocument/2006/relationships/slide" Id="rId49"/><Relationship Target="presProps.xml" Type="http://schemas.openxmlformats.org/officeDocument/2006/relationships/presProps" Id="rId2"/><Relationship Target="theme/theme4.xml" Type="http://schemas.openxmlformats.org/officeDocument/2006/relationships/theme" Id="rId1"/><Relationship Target="slides/slide34.xml" Type="http://schemas.openxmlformats.org/officeDocument/2006/relationships/slide" Id="rId40"/><Relationship Target="slideMasters/slideMaster1.xml" Type="http://schemas.openxmlformats.org/officeDocument/2006/relationships/slideMaster" Id="rId4"/><Relationship Target="slides/slide35.xml" Type="http://schemas.openxmlformats.org/officeDocument/2006/relationships/slide" Id="rId41"/><Relationship Target="tableStyles.xml" Type="http://schemas.openxmlformats.org/officeDocument/2006/relationships/tableStyles" Id="rId3"/><Relationship Target="slides/slide36.xml" Type="http://schemas.openxmlformats.org/officeDocument/2006/relationships/slide" Id="rId42"/><Relationship Target="slides/slide37.xml" Type="http://schemas.openxmlformats.org/officeDocument/2006/relationships/slide" Id="rId43"/><Relationship Target="slides/slide38.xml" Type="http://schemas.openxmlformats.org/officeDocument/2006/relationships/slide" Id="rId44"/><Relationship Target="slides/slide39.xml" Type="http://schemas.openxmlformats.org/officeDocument/2006/relationships/slide" Id="rId45"/><Relationship Target="slides/slide40.xml" Type="http://schemas.openxmlformats.org/officeDocument/2006/relationships/slide" Id="rId46"/><Relationship Target="slides/slide3.xml" Type="http://schemas.openxmlformats.org/officeDocument/2006/relationships/slide" Id="rId9"/><Relationship Target="notesMasters/notesMaster1.xml" Type="http://schemas.openxmlformats.org/officeDocument/2006/relationships/notesMaster" Id="rId6"/><Relationship Target="slideMasters/slideMaster2.xml" Type="http://schemas.openxmlformats.org/officeDocument/2006/relationships/slideMaster" Id="rId5"/><Relationship Target="slides/slide2.xml" Type="http://schemas.openxmlformats.org/officeDocument/2006/relationships/slide" Id="rId8"/><Relationship Target="slides/slide1.xml" Type="http://schemas.openxmlformats.org/officeDocument/2006/relationships/slide" Id="rId7"/><Relationship Target="slides/slide52.xml" Type="http://schemas.openxmlformats.org/officeDocument/2006/relationships/slide" Id="rId58"/><Relationship Target="slides/slide53.xml" Type="http://schemas.openxmlformats.org/officeDocument/2006/relationships/slide" Id="rId59"/><Relationship Target="slides/slide13.xml" Type="http://schemas.openxmlformats.org/officeDocument/2006/relationships/slide" Id="rId19"/><Relationship Target="slides/slide12.xml" Type="http://schemas.openxmlformats.org/officeDocument/2006/relationships/slide" Id="rId18"/><Relationship Target="slides/slide11.xml" Type="http://schemas.openxmlformats.org/officeDocument/2006/relationships/slide" Id="rId17"/><Relationship Target="slides/slide10.xml" Type="http://schemas.openxmlformats.org/officeDocument/2006/relationships/slide" Id="rId16"/><Relationship Target="slides/slide9.xml" Type="http://schemas.openxmlformats.org/officeDocument/2006/relationships/slide" Id="rId15"/><Relationship Target="slides/slide8.xml" Type="http://schemas.openxmlformats.org/officeDocument/2006/relationships/slide" Id="rId14"/><Relationship Target="slides/slide6.xml" Type="http://schemas.openxmlformats.org/officeDocument/2006/relationships/slide" Id="rId12"/><Relationship Target="slides/slide7.xml" Type="http://schemas.openxmlformats.org/officeDocument/2006/relationships/slide" Id="rId13"/><Relationship Target="slides/slide4.xml" Type="http://schemas.openxmlformats.org/officeDocument/2006/relationships/slide" Id="rId10"/><Relationship Target="slides/slide5.xml" Type="http://schemas.openxmlformats.org/officeDocument/2006/relationships/slide" Id="rId11"/><Relationship Target="slides/slide51.xml" Type="http://schemas.openxmlformats.org/officeDocument/2006/relationships/slide" Id="rId57"/><Relationship Target="slides/slide50.xml" Type="http://schemas.openxmlformats.org/officeDocument/2006/relationships/slide" Id="rId56"/><Relationship Target="slides/slide49.xml" Type="http://schemas.openxmlformats.org/officeDocument/2006/relationships/slide" Id="rId55"/><Relationship Target="slides/slide48.xml" Type="http://schemas.openxmlformats.org/officeDocument/2006/relationships/slide" Id="rId54"/><Relationship Target="slides/slide47.xml" Type="http://schemas.openxmlformats.org/officeDocument/2006/relationships/slide" Id="rId53"/><Relationship Target="slides/slide46.xml" Type="http://schemas.openxmlformats.org/officeDocument/2006/relationships/slide" Id="rId52"/><Relationship Target="slides/slide45.xml" Type="http://schemas.openxmlformats.org/officeDocument/2006/relationships/slide" Id="rId51"/><Relationship Target="slides/slide44.xml" Type="http://schemas.openxmlformats.org/officeDocument/2006/relationships/slide" Id="rId50"/><Relationship Target="slides/slide23.xml" Type="http://schemas.openxmlformats.org/officeDocument/2006/relationships/slide" Id="rId29"/><Relationship Target="slides/slide20.xml" Type="http://schemas.openxmlformats.org/officeDocument/2006/relationships/slide" Id="rId26"/><Relationship Target="slides/slide19.xml" Type="http://schemas.openxmlformats.org/officeDocument/2006/relationships/slide" Id="rId25"/><Relationship Target="slides/slide22.xml" Type="http://schemas.openxmlformats.org/officeDocument/2006/relationships/slide" Id="rId28"/><Relationship Target="slides/slide21.xml" Type="http://schemas.openxmlformats.org/officeDocument/2006/relationships/slide" Id="rId27"/><Relationship Target="slides/slide15.xml" Type="http://schemas.openxmlformats.org/officeDocument/2006/relationships/slide" Id="rId21"/><Relationship Target="slides/slide16.xml" Type="http://schemas.openxmlformats.org/officeDocument/2006/relationships/slide" Id="rId22"/><Relationship Target="slides/slide54.xml" Type="http://schemas.openxmlformats.org/officeDocument/2006/relationships/slide" Id="rId60"/><Relationship Target="slides/slide17.xml" Type="http://schemas.openxmlformats.org/officeDocument/2006/relationships/slide" Id="rId23"/><Relationship Target="slides/slide18.xml" Type="http://schemas.openxmlformats.org/officeDocument/2006/relationships/slide" Id="rId24"/><Relationship Target="slides/slide14.xml" Type="http://schemas.openxmlformats.org/officeDocument/2006/relationships/slide" Id="rId20"/><Relationship Target="slides/slide56.xml" Type="http://schemas.openxmlformats.org/officeDocument/2006/relationships/slide" Id="rId62"/><Relationship Target="slides/slide55.xml" Type="http://schemas.openxmlformats.org/officeDocument/2006/relationships/slide" Id="rId61"/></Relationships>
</file>

<file path=ppt/notesMasters/_rels/notesMaster1.xml.rels><?xml version="1.0" encoding="UTF-8" standalone="yes"?><Relationships xmlns="http://schemas.openxmlformats.org/package/2006/relationships"><Relationship Target="../theme/theme2.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457200" cx="29717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 name="Shape 3"/>
          <p:cNvSpPr txBox="1"/>
          <p:nvPr>
            <p:ph idx="10" type="dt"/>
          </p:nvPr>
        </p:nvSpPr>
        <p:spPr>
          <a:xfrm>
            <a:off y="0" x="3884612"/>
            <a:ext cy="457200" cx="2971799"/>
          </a:xfrm>
          <a:prstGeom prst="rect">
            <a:avLst/>
          </a:prstGeom>
          <a:noFill/>
          <a:ln>
            <a:noFill/>
          </a:ln>
        </p:spPr>
        <p:txBody>
          <a:bodyPr bIns="91425" rIns="91425" lIns="91425" tIns="91425" anchor="t"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 name="Shape 4"/>
          <p:cNvSpPr/>
          <p:nvPr>
            <p:ph idx="3"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5" name="Shape 5"/>
          <p:cNvSpPr txBox="1"/>
          <p:nvPr>
            <p:ph idx="1" type="body"/>
          </p:nvPr>
        </p:nvSpPr>
        <p:spPr>
          <a:xfrm>
            <a:off y="4343400" x="685800"/>
            <a:ext cy="4114800" cx="54863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 name="Shape 6"/>
          <p:cNvSpPr txBox="1"/>
          <p:nvPr>
            <p:ph idx="11" type="ftr"/>
          </p:nvPr>
        </p:nvSpPr>
        <p:spPr>
          <a:xfrm>
            <a:off y="8685213" x="0"/>
            <a:ext cy="457200" cx="29717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 name="Shape 7"/>
          <p:cNvSpPr txBox="1"/>
          <p:nvPr>
            <p:ph idx="12" type="sldNum"/>
          </p:nvPr>
        </p:nvSpPr>
        <p:spPr>
          <a:xfrm>
            <a:off y="8685213" x="3884612"/>
            <a:ext cy="457200" cx="2971799"/>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6" name="Shape 176"/>
        <p:cNvGrpSpPr/>
        <p:nvPr/>
      </p:nvGrpSpPr>
      <p:grpSpPr>
        <a:xfrm>
          <a:off y="0" x="0"/>
          <a:ext cy="0" cx="0"/>
          <a:chOff y="0" x="0"/>
          <a:chExt cy="0" cx="0"/>
        </a:xfrm>
      </p:grpSpPr>
      <p:sp>
        <p:nvSpPr>
          <p:cNvPr id="177" name="Shape 17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78" name="Shape 17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9" name="Shape 279"/>
        <p:cNvGrpSpPr/>
        <p:nvPr/>
      </p:nvGrpSpPr>
      <p:grpSpPr>
        <a:xfrm>
          <a:off y="0" x="0"/>
          <a:ext cy="0" cx="0"/>
          <a:chOff y="0" x="0"/>
          <a:chExt cy="0" cx="0"/>
        </a:xfrm>
      </p:grpSpPr>
      <p:sp>
        <p:nvSpPr>
          <p:cNvPr id="280" name="Shape 28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281" name="Shape 281"/>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To reiterate a few of the highlights of the software, Teammate Evaluation will be an easily accessible website.  It will provide student the opportunity to utilize the evaluations without the constraint of obtaining a new username and password.  The administrator will be able to toggle between administrator view, where they can alter the teams, view individual evaluations, etc. and student view where they can use the site as a student.  Another goal of the software is to give administrators the ability to email the Team Evaluation link to their students, and have them access it through their email accounts.  As the students complete the evaluations, participation grades will be generated and updated on Blackboard.</a:t>
            </a:r>
          </a:p>
        </p:txBody>
      </p:sp>
      <p:sp>
        <p:nvSpPr>
          <p:cNvPr id="282" name="Shape 282"/>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7" name="Shape 287"/>
        <p:cNvGrpSpPr/>
        <p:nvPr/>
      </p:nvGrpSpPr>
      <p:grpSpPr>
        <a:xfrm>
          <a:off y="0" x="0"/>
          <a:ext cy="0" cx="0"/>
          <a:chOff y="0" x="0"/>
          <a:chExt cy="0" cx="0"/>
        </a:xfrm>
      </p:grpSpPr>
      <p:sp>
        <p:nvSpPr>
          <p:cNvPr id="288" name="Shape 28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289" name="Shape 289"/>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To reiterate a few of the highlights of the software, Teammate Evaluation will be an easily accessible website.  It will provide student the opportunity to utilize the evaluations without the constraint of obtaining a new username and password.  The administrator will be able to toggle between administrator view, where they can alter the teams, view individual evaluations, etc. and student view where they can use the site as a student.  Another goal of the software is to give administrators the ability to email the Team Evaluation link to their students, and have them access it through their email accounts.  As the students complete the evaluations, participation grades will be generated and updated on Blackboard.</a:t>
            </a:r>
          </a:p>
        </p:txBody>
      </p:sp>
      <p:sp>
        <p:nvSpPr>
          <p:cNvPr id="290" name="Shape 290"/>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5" name="Shape 295"/>
        <p:cNvGrpSpPr/>
        <p:nvPr/>
      </p:nvGrpSpPr>
      <p:grpSpPr>
        <a:xfrm>
          <a:off y="0" x="0"/>
          <a:ext cy="0" cx="0"/>
          <a:chOff y="0" x="0"/>
          <a:chExt cy="0" cx="0"/>
        </a:xfrm>
      </p:grpSpPr>
      <p:sp>
        <p:nvSpPr>
          <p:cNvPr id="296" name="Shape 29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297" name="Shape 297"/>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To reiterate a few of the highlights of the software, Teammate Evaluation will be an easily accessible website.  It will provide student the opportunity to utilize the evaluations without the constraint of obtaining a new username and password.  The administrator will be able to toggle between administrator view, where they can alter the teams, view individual evaluations, etc. and student view where they can use the site as a student.  Another goal of the software is to give administrators the ability to email the Team Evaluation link to their students, and have them access it through their email accounts.  As the students complete the evaluations, participation grades will be generated and updated on Blackboard.</a:t>
            </a:r>
          </a:p>
        </p:txBody>
      </p:sp>
      <p:sp>
        <p:nvSpPr>
          <p:cNvPr id="298" name="Shape 298"/>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3" name="Shape 303"/>
        <p:cNvGrpSpPr/>
        <p:nvPr/>
      </p:nvGrpSpPr>
      <p:grpSpPr>
        <a:xfrm>
          <a:off y="0" x="0"/>
          <a:ext cy="0" cx="0"/>
          <a:chOff y="0" x="0"/>
          <a:chExt cy="0" cx="0"/>
        </a:xfrm>
      </p:grpSpPr>
      <p:sp>
        <p:nvSpPr>
          <p:cNvPr id="304" name="Shape 30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305" name="Shape 305"/>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To reiterate a few of the highlights of the software, Teammate Evaluation will be an easily accessible website.  It will provide student the opportunity to utilize the evaluations without the constraint of obtaining a new username and password.  The administrator will be able to toggle between administrator view, where they can alter the teams, view individual evaluations, etc. and student view where they can use the site as a student.  Another goal of the software is to give administrators the ability to email the Team Evaluation link to their students, and have them access it through their email accounts.  As the students complete the evaluations, participation grades will be generated and updated on Blackboard.</a:t>
            </a:r>
          </a:p>
        </p:txBody>
      </p:sp>
      <p:sp>
        <p:nvSpPr>
          <p:cNvPr id="306" name="Shape 306"/>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0" name="Shape 320"/>
        <p:cNvGrpSpPr/>
        <p:nvPr/>
      </p:nvGrpSpPr>
      <p:grpSpPr>
        <a:xfrm>
          <a:off y="0" x="0"/>
          <a:ext cy="0" cx="0"/>
          <a:chOff y="0" x="0"/>
          <a:chExt cy="0" cx="0"/>
        </a:xfrm>
      </p:grpSpPr>
      <p:sp>
        <p:nvSpPr>
          <p:cNvPr id="321" name="Shape 32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22" name="Shape 32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7" name="Shape 327"/>
        <p:cNvGrpSpPr/>
        <p:nvPr/>
      </p:nvGrpSpPr>
      <p:grpSpPr>
        <a:xfrm>
          <a:off y="0" x="0"/>
          <a:ext cy="0" cx="0"/>
          <a:chOff y="0" x="0"/>
          <a:chExt cy="0" cx="0"/>
        </a:xfrm>
      </p:grpSpPr>
      <p:sp>
        <p:nvSpPr>
          <p:cNvPr id="328" name="Shape 32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329" name="Shape 329"/>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Dr. Eddy has high hopes for the software in terms of accessibility goals.  However we have encountered some blocks regarding alternative software, such as Blackboard.  We do not believe that we have access to update Blackboard with Team Evaluation grades.  In order to remediate these constraints, we must meet with IT and discuss our jurisdiction with accessing Blackboard.  Another constraint resides with the student login.  Dr. Eddy wants the site to be easily accessible, where students do not have to create new user accounts.  However, if the links to the Evaluation are distributed through a chain email, we need a way to denote which students are completing the evaluations. Thus, we will discuss an alternative method for keeping track of student progress.  Lastly, students will be accessing this site from mobile devices, thus we need to design our software to account for this constraint.</a:t>
            </a:r>
          </a:p>
        </p:txBody>
      </p:sp>
      <p:sp>
        <p:nvSpPr>
          <p:cNvPr id="330" name="Shape 330"/>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6" name="Shape 336"/>
        <p:cNvGrpSpPr/>
        <p:nvPr/>
      </p:nvGrpSpPr>
      <p:grpSpPr>
        <a:xfrm>
          <a:off y="0" x="0"/>
          <a:ext cy="0" cx="0"/>
          <a:chOff y="0" x="0"/>
          <a:chExt cy="0" cx="0"/>
        </a:xfrm>
      </p:grpSpPr>
      <p:sp>
        <p:nvSpPr>
          <p:cNvPr id="337" name="Shape 33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338" name="Shape 338"/>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Dr. Eddy has high hopes for the software in terms of accessibility goals.  However we have encountered some blocks regarding alternative software, such as Blackboard.  We do not believe that we have access to update Blackboard with Team Evaluation grades.  In order to remediate these constraints, we must meet with IT and discuss our jurisdiction with accessing Blackboard.  Another constraint resides with the student login.  Dr. Eddy wants the site to be easily accessible, where students do not have to create new user accounts.  However, if the links to the Evaluation are distributed through a chain email, we need a way to denote which students are completing the evaluations. Thus, we will discuss an alternative method for keeping track of student progress.  Lastly, students will be accessing this site from mobile devices, thus we need to design our software to account for this constraint.</a:t>
            </a:r>
          </a:p>
        </p:txBody>
      </p:sp>
      <p:sp>
        <p:nvSpPr>
          <p:cNvPr id="339" name="Shape 339"/>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4" name="Shape 344"/>
        <p:cNvGrpSpPr/>
        <p:nvPr/>
      </p:nvGrpSpPr>
      <p:grpSpPr>
        <a:xfrm>
          <a:off y="0" x="0"/>
          <a:ext cy="0" cx="0"/>
          <a:chOff y="0" x="0"/>
          <a:chExt cy="0" cx="0"/>
        </a:xfrm>
      </p:grpSpPr>
      <p:sp>
        <p:nvSpPr>
          <p:cNvPr id="345" name="Shape 345"/>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346" name="Shape 346"/>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Dr. Eddy has high hopes for the software in terms of accessibility goals.  However we have encountered some blocks regarding alternative software, such as Blackboard.  We do not believe that we have access to update Blackboard with Team Evaluation grades.  In order to remediate these constraints, we must meet with IT and discuss our jurisdiction with accessing Blackboard.  Another constraint resides with the student login.  Dr. Eddy wants the site to be easily accessible, where students do not have to create new user accounts.  However, if the links to the Evaluation are distributed through a chain email, we need a way to denote which students are completing the evaluations. Thus, we will discuss an alternative method for keeping track of student progress.  Lastly, students will be accessing this site from mobile devices, thus we need to design our software to account for this constraint.</a:t>
            </a:r>
          </a:p>
        </p:txBody>
      </p:sp>
      <p:sp>
        <p:nvSpPr>
          <p:cNvPr id="347" name="Shape 347"/>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61" name="Shape 361"/>
        <p:cNvGrpSpPr/>
        <p:nvPr/>
      </p:nvGrpSpPr>
      <p:grpSpPr>
        <a:xfrm>
          <a:off y="0" x="0"/>
          <a:ext cy="0" cx="0"/>
          <a:chOff y="0" x="0"/>
          <a:chExt cy="0" cx="0"/>
        </a:xfrm>
      </p:grpSpPr>
      <p:sp>
        <p:nvSpPr>
          <p:cNvPr id="362" name="Shape 36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63" name="Shape 36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68" name="Shape 368"/>
        <p:cNvGrpSpPr/>
        <p:nvPr/>
      </p:nvGrpSpPr>
      <p:grpSpPr>
        <a:xfrm>
          <a:off y="0" x="0"/>
          <a:ext cy="0" cx="0"/>
          <a:chOff y="0" x="0"/>
          <a:chExt cy="0" cx="0"/>
        </a:xfrm>
      </p:grpSpPr>
      <p:sp>
        <p:nvSpPr>
          <p:cNvPr id="369" name="Shape 36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70" name="Shape 37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3" name="Shape 183"/>
        <p:cNvGrpSpPr/>
        <p:nvPr/>
      </p:nvGrpSpPr>
      <p:grpSpPr>
        <a:xfrm>
          <a:off y="0" x="0"/>
          <a:ext cy="0" cx="0"/>
          <a:chOff y="0" x="0"/>
          <a:chExt cy="0" cx="0"/>
        </a:xfrm>
      </p:grpSpPr>
      <p:sp>
        <p:nvSpPr>
          <p:cNvPr id="184" name="Shape 18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85" name="Shape 185"/>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6" name="Shape 376"/>
        <p:cNvGrpSpPr/>
        <p:nvPr/>
      </p:nvGrpSpPr>
      <p:grpSpPr>
        <a:xfrm>
          <a:off y="0" x="0"/>
          <a:ext cy="0" cx="0"/>
          <a:chOff y="0" x="0"/>
          <a:chExt cy="0" cx="0"/>
        </a:xfrm>
      </p:grpSpPr>
      <p:sp>
        <p:nvSpPr>
          <p:cNvPr id="377" name="Shape 37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78" name="Shape 37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4" name="Shape 384"/>
        <p:cNvGrpSpPr/>
        <p:nvPr/>
      </p:nvGrpSpPr>
      <p:grpSpPr>
        <a:xfrm>
          <a:off y="0" x="0"/>
          <a:ext cy="0" cx="0"/>
          <a:chOff y="0" x="0"/>
          <a:chExt cy="0" cx="0"/>
        </a:xfrm>
      </p:grpSpPr>
      <p:sp>
        <p:nvSpPr>
          <p:cNvPr id="385" name="Shape 38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86" name="Shape 38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92" name="Shape 392"/>
        <p:cNvGrpSpPr/>
        <p:nvPr/>
      </p:nvGrpSpPr>
      <p:grpSpPr>
        <a:xfrm>
          <a:off y="0" x="0"/>
          <a:ext cy="0" cx="0"/>
          <a:chOff y="0" x="0"/>
          <a:chExt cy="0" cx="0"/>
        </a:xfrm>
      </p:grpSpPr>
      <p:sp>
        <p:nvSpPr>
          <p:cNvPr id="393" name="Shape 39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94" name="Shape 39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00" name="Shape 400"/>
        <p:cNvGrpSpPr/>
        <p:nvPr/>
      </p:nvGrpSpPr>
      <p:grpSpPr>
        <a:xfrm>
          <a:off y="0" x="0"/>
          <a:ext cy="0" cx="0"/>
          <a:chOff y="0" x="0"/>
          <a:chExt cy="0" cx="0"/>
        </a:xfrm>
      </p:grpSpPr>
      <p:sp>
        <p:nvSpPr>
          <p:cNvPr id="401" name="Shape 40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02" name="Shape 40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08" name="Shape 408"/>
        <p:cNvGrpSpPr/>
        <p:nvPr/>
      </p:nvGrpSpPr>
      <p:grpSpPr>
        <a:xfrm>
          <a:off y="0" x="0"/>
          <a:ext cy="0" cx="0"/>
          <a:chOff y="0" x="0"/>
          <a:chExt cy="0" cx="0"/>
        </a:xfrm>
      </p:grpSpPr>
      <p:sp>
        <p:nvSpPr>
          <p:cNvPr id="409" name="Shape 40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10" name="Shape 41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16" name="Shape 416"/>
        <p:cNvGrpSpPr/>
        <p:nvPr/>
      </p:nvGrpSpPr>
      <p:grpSpPr>
        <a:xfrm>
          <a:off y="0" x="0"/>
          <a:ext cy="0" cx="0"/>
          <a:chOff y="0" x="0"/>
          <a:chExt cy="0" cx="0"/>
        </a:xfrm>
      </p:grpSpPr>
      <p:sp>
        <p:nvSpPr>
          <p:cNvPr id="417" name="Shape 41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18" name="Shape 41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24" name="Shape 424"/>
        <p:cNvGrpSpPr/>
        <p:nvPr/>
      </p:nvGrpSpPr>
      <p:grpSpPr>
        <a:xfrm>
          <a:off y="0" x="0"/>
          <a:ext cy="0" cx="0"/>
          <a:chOff y="0" x="0"/>
          <a:chExt cy="0" cx="0"/>
        </a:xfrm>
      </p:grpSpPr>
      <p:sp>
        <p:nvSpPr>
          <p:cNvPr id="425" name="Shape 42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26" name="Shape 42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32" name="Shape 432"/>
        <p:cNvGrpSpPr/>
        <p:nvPr/>
      </p:nvGrpSpPr>
      <p:grpSpPr>
        <a:xfrm>
          <a:off y="0" x="0"/>
          <a:ext cy="0" cx="0"/>
          <a:chOff y="0" x="0"/>
          <a:chExt cy="0" cx="0"/>
        </a:xfrm>
      </p:grpSpPr>
      <p:sp>
        <p:nvSpPr>
          <p:cNvPr id="433" name="Shape 43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34" name="Shape 43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0" name="Shape 440"/>
        <p:cNvGrpSpPr/>
        <p:nvPr/>
      </p:nvGrpSpPr>
      <p:grpSpPr>
        <a:xfrm>
          <a:off y="0" x="0"/>
          <a:ext cy="0" cx="0"/>
          <a:chOff y="0" x="0"/>
          <a:chExt cy="0" cx="0"/>
        </a:xfrm>
      </p:grpSpPr>
      <p:sp>
        <p:nvSpPr>
          <p:cNvPr id="441" name="Shape 44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42" name="Shape 44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8" name="Shape 448"/>
        <p:cNvGrpSpPr/>
        <p:nvPr/>
      </p:nvGrpSpPr>
      <p:grpSpPr>
        <a:xfrm>
          <a:off y="0" x="0"/>
          <a:ext cy="0" cx="0"/>
          <a:chOff y="0" x="0"/>
          <a:chExt cy="0" cx="0"/>
        </a:xfrm>
      </p:grpSpPr>
      <p:sp>
        <p:nvSpPr>
          <p:cNvPr id="449" name="Shape 44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50" name="Shape 45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9" name="Shape 199"/>
        <p:cNvGrpSpPr/>
        <p:nvPr/>
      </p:nvGrpSpPr>
      <p:grpSpPr>
        <a:xfrm>
          <a:off y="0" x="0"/>
          <a:ext cy="0" cx="0"/>
          <a:chOff y="0" x="0"/>
          <a:chExt cy="0" cx="0"/>
        </a:xfrm>
      </p:grpSpPr>
      <p:sp>
        <p:nvSpPr>
          <p:cNvPr id="200" name="Shape 20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01" name="Shape 201"/>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56" name="Shape 456"/>
        <p:cNvGrpSpPr/>
        <p:nvPr/>
      </p:nvGrpSpPr>
      <p:grpSpPr>
        <a:xfrm>
          <a:off y="0" x="0"/>
          <a:ext cy="0" cx="0"/>
          <a:chOff y="0" x="0"/>
          <a:chExt cy="0" cx="0"/>
        </a:xfrm>
      </p:grpSpPr>
      <p:sp>
        <p:nvSpPr>
          <p:cNvPr id="457" name="Shape 45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58" name="Shape 45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64" name="Shape 464"/>
        <p:cNvGrpSpPr/>
        <p:nvPr/>
      </p:nvGrpSpPr>
      <p:grpSpPr>
        <a:xfrm>
          <a:off y="0" x="0"/>
          <a:ext cy="0" cx="0"/>
          <a:chOff y="0" x="0"/>
          <a:chExt cy="0" cx="0"/>
        </a:xfrm>
      </p:grpSpPr>
      <p:sp>
        <p:nvSpPr>
          <p:cNvPr id="465" name="Shape 46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66" name="Shape 46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80" name="Shape 480"/>
        <p:cNvGrpSpPr/>
        <p:nvPr/>
      </p:nvGrpSpPr>
      <p:grpSpPr>
        <a:xfrm>
          <a:off y="0" x="0"/>
          <a:ext cy="0" cx="0"/>
          <a:chOff y="0" x="0"/>
          <a:chExt cy="0" cx="0"/>
        </a:xfrm>
      </p:grpSpPr>
      <p:sp>
        <p:nvSpPr>
          <p:cNvPr id="481" name="Shape 48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82" name="Shape 48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87" name="Shape 487"/>
        <p:cNvGrpSpPr/>
        <p:nvPr/>
      </p:nvGrpSpPr>
      <p:grpSpPr>
        <a:xfrm>
          <a:off y="0" x="0"/>
          <a:ext cy="0" cx="0"/>
          <a:chOff y="0" x="0"/>
          <a:chExt cy="0" cx="0"/>
        </a:xfrm>
      </p:grpSpPr>
      <p:sp>
        <p:nvSpPr>
          <p:cNvPr id="488" name="Shape 48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89" name="Shape 48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94" name="Shape 494"/>
        <p:cNvGrpSpPr/>
        <p:nvPr/>
      </p:nvGrpSpPr>
      <p:grpSpPr>
        <a:xfrm>
          <a:off y="0" x="0"/>
          <a:ext cy="0" cx="0"/>
          <a:chOff y="0" x="0"/>
          <a:chExt cy="0" cx="0"/>
        </a:xfrm>
      </p:grpSpPr>
      <p:sp>
        <p:nvSpPr>
          <p:cNvPr id="495" name="Shape 49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496" name="Shape 49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01" name="Shape 501"/>
        <p:cNvGrpSpPr/>
        <p:nvPr/>
      </p:nvGrpSpPr>
      <p:grpSpPr>
        <a:xfrm>
          <a:off y="0" x="0"/>
          <a:ext cy="0" cx="0"/>
          <a:chOff y="0" x="0"/>
          <a:chExt cy="0" cx="0"/>
        </a:xfrm>
      </p:grpSpPr>
      <p:sp>
        <p:nvSpPr>
          <p:cNvPr id="502" name="Shape 50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503" name="Shape 50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17" name="Shape 517"/>
        <p:cNvGrpSpPr/>
        <p:nvPr/>
      </p:nvGrpSpPr>
      <p:grpSpPr>
        <a:xfrm>
          <a:off y="0" x="0"/>
          <a:ext cy="0" cx="0"/>
          <a:chOff y="0" x="0"/>
          <a:chExt cy="0" cx="0"/>
        </a:xfrm>
      </p:grpSpPr>
      <p:sp>
        <p:nvSpPr>
          <p:cNvPr id="518" name="Shape 51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519" name="Shape 51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24" name="Shape 524"/>
        <p:cNvGrpSpPr/>
        <p:nvPr/>
      </p:nvGrpSpPr>
      <p:grpSpPr>
        <a:xfrm>
          <a:off y="0" x="0"/>
          <a:ext cy="0" cx="0"/>
          <a:chOff y="0" x="0"/>
          <a:chExt cy="0" cx="0"/>
        </a:xfrm>
      </p:grpSpPr>
      <p:sp>
        <p:nvSpPr>
          <p:cNvPr id="525" name="Shape 52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en-US"/>
              <a:t>So again, to review, non-functional requirements are not specific features, but instead they are certain traits that might help the ease of use of the system. We have derived most of these non-functional requirements from our various meetings with Dr. Eddy. Listed here are a few of the key ones. </a:t>
            </a:r>
          </a:p>
          <a:p>
            <a:pPr rtl="0">
              <a:spcBef>
                <a:spcPts val="0"/>
              </a:spcBef>
              <a:buNone/>
            </a:pPr>
            <a:r>
              <a:rPr b="1" lang="en-US"/>
              <a:t>Efficiency / User friendliness</a:t>
            </a:r>
            <a:r>
              <a:rPr lang="en-US"/>
              <a:t> -  to me these two kind of go hand in hand. People want something that is </a:t>
            </a:r>
            <a:r>
              <a:rPr b="1" lang="en-US"/>
              <a:t>easy, not bulky, and to the point</a:t>
            </a:r>
            <a:r>
              <a:rPr lang="en-US"/>
              <a:t>. We don’t want to </a:t>
            </a:r>
            <a:r>
              <a:rPr b="1" lang="en-US"/>
              <a:t>confuse </a:t>
            </a:r>
            <a:r>
              <a:rPr lang="en-US"/>
              <a:t>people with </a:t>
            </a:r>
            <a:r>
              <a:rPr b="1" lang="en-US"/>
              <a:t>too many features</a:t>
            </a:r>
            <a:r>
              <a:rPr lang="en-US"/>
              <a:t> that they won’t use and will just get in the way. Also, some f</a:t>
            </a:r>
            <a:r>
              <a:rPr b="1" lang="en-US"/>
              <a:t>aculty members</a:t>
            </a:r>
            <a:r>
              <a:rPr lang="en-US"/>
              <a:t> may not be as good with computers are not have time to learn a complicated application.</a:t>
            </a:r>
          </a:p>
          <a:p>
            <a:pPr rtl="0">
              <a:spcBef>
                <a:spcPts val="0"/>
              </a:spcBef>
              <a:buNone/>
            </a:pPr>
            <a:r>
              <a:rPr b="1" lang="en-US"/>
              <a:t>Compatibility on all browsers</a:t>
            </a:r>
            <a:r>
              <a:rPr lang="en-US"/>
              <a:t> - this is simply a must-have for any modern day web application. It will never be very far-reaching if it can’t run on different types of browsers - people just won’t use it. I know I wouldn’t </a:t>
            </a:r>
          </a:p>
          <a:p>
            <a:pPr rtl="0">
              <a:spcBef>
                <a:spcPts val="0"/>
              </a:spcBef>
              <a:buNone/>
            </a:pPr>
            <a:r>
              <a:rPr b="1" lang="en-US"/>
              <a:t>Requires little maintenance</a:t>
            </a:r>
            <a:r>
              <a:rPr lang="en-US"/>
              <a:t> - as stated above, we don’t want to the application to be very bulky so theoretically it should require little to no maintenance once it is established</a:t>
            </a:r>
          </a:p>
          <a:p>
            <a:pPr rtl="0">
              <a:spcBef>
                <a:spcPts val="0"/>
              </a:spcBef>
              <a:buNone/>
            </a:pPr>
            <a:r>
              <a:rPr b="1" lang="en-US"/>
              <a:t>Easily accessible </a:t>
            </a:r>
            <a:r>
              <a:rPr lang="en-US"/>
              <a:t>- Trying to link up with siena college email and blackboard to make this application very easy link up with people’s lifestyles at siena college </a:t>
            </a:r>
          </a:p>
          <a:p>
            <a:pPr>
              <a:spcBef>
                <a:spcPts val="0"/>
              </a:spcBef>
              <a:buNone/>
            </a:pPr>
            <a:r>
              <a:t/>
            </a:r>
            <a:endParaRPr/>
          </a:p>
        </p:txBody>
      </p:sp>
      <p:sp>
        <p:nvSpPr>
          <p:cNvPr id="526" name="Shape 52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40" name="Shape 540"/>
        <p:cNvGrpSpPr/>
        <p:nvPr/>
      </p:nvGrpSpPr>
      <p:grpSpPr>
        <a:xfrm>
          <a:off y="0" x="0"/>
          <a:ext cy="0" cx="0"/>
          <a:chOff y="0" x="0"/>
          <a:chExt cy="0" cx="0"/>
        </a:xfrm>
      </p:grpSpPr>
      <p:sp>
        <p:nvSpPr>
          <p:cNvPr id="541" name="Shape 54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542" name="Shape 54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47" name="Shape 547"/>
        <p:cNvGrpSpPr/>
        <p:nvPr/>
      </p:nvGrpSpPr>
      <p:grpSpPr>
        <a:xfrm>
          <a:off y="0" x="0"/>
          <a:ext cy="0" cx="0"/>
          <a:chOff y="0" x="0"/>
          <a:chExt cy="0" cx="0"/>
        </a:xfrm>
      </p:grpSpPr>
      <p:sp>
        <p:nvSpPr>
          <p:cNvPr id="548" name="Shape 54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US"/>
              <a:t>Here is our beautiful logo that Sara kindly drew up for us. And when I click it, it will take us to a simple basic visual prototype that will hopefully help us to better visualize our plan for this system.</a:t>
            </a:r>
          </a:p>
        </p:txBody>
      </p:sp>
      <p:sp>
        <p:nvSpPr>
          <p:cNvPr id="549" name="Shape 54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6" name="Shape 206"/>
        <p:cNvGrpSpPr/>
        <p:nvPr/>
      </p:nvGrpSpPr>
      <p:grpSpPr>
        <a:xfrm>
          <a:off y="0" x="0"/>
          <a:ext cy="0" cx="0"/>
          <a:chOff y="0" x="0"/>
          <a:chExt cy="0" cx="0"/>
        </a:xfrm>
      </p:grpSpPr>
      <p:sp>
        <p:nvSpPr>
          <p:cNvPr id="207" name="Shape 20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08" name="Shape 20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62" name="Shape 562"/>
        <p:cNvGrpSpPr/>
        <p:nvPr/>
      </p:nvGrpSpPr>
      <p:grpSpPr>
        <a:xfrm>
          <a:off y="0" x="0"/>
          <a:ext cy="0" cx="0"/>
          <a:chOff y="0" x="0"/>
          <a:chExt cy="0" cx="0"/>
        </a:xfrm>
      </p:grpSpPr>
      <p:sp>
        <p:nvSpPr>
          <p:cNvPr id="563" name="Shape 56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US"/>
              <a:t>Trying to keep it easy and work with siena college email addresses. Maybe even get a link sent to siena email addresses from professors. Type username, password, click login</a:t>
            </a:r>
          </a:p>
        </p:txBody>
      </p:sp>
      <p:sp>
        <p:nvSpPr>
          <p:cNvPr id="564" name="Shape 564"/>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73" name="Shape 573"/>
        <p:cNvGrpSpPr/>
        <p:nvPr/>
      </p:nvGrpSpPr>
      <p:grpSpPr>
        <a:xfrm>
          <a:off y="0" x="0"/>
          <a:ext cy="0" cx="0"/>
          <a:chOff y="0" x="0"/>
          <a:chExt cy="0" cx="0"/>
        </a:xfrm>
      </p:grpSpPr>
      <p:sp>
        <p:nvSpPr>
          <p:cNvPr id="574" name="Shape 57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US"/>
              <a:t>Simple student portal, with our two main functions to chose from as a student. We may add more visually, but notice that we want to keep it very simple so that people will actually use our software.  Let’s start by clicking evaluate team.</a:t>
            </a:r>
          </a:p>
        </p:txBody>
      </p:sp>
      <p:sp>
        <p:nvSpPr>
          <p:cNvPr id="575" name="Shape 575"/>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83" name="Shape 583"/>
        <p:cNvGrpSpPr/>
        <p:nvPr/>
      </p:nvGrpSpPr>
      <p:grpSpPr>
        <a:xfrm>
          <a:off y="0" x="0"/>
          <a:ext cy="0" cx="0"/>
          <a:chOff y="0" x="0"/>
          <a:chExt cy="0" cx="0"/>
        </a:xfrm>
      </p:grpSpPr>
      <p:sp>
        <p:nvSpPr>
          <p:cNvPr id="584" name="Shape 58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585" name="Shape 58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US"/>
              <a:t>Takes you to a list of active projects that you can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02" name="Shape 602"/>
        <p:cNvGrpSpPr/>
        <p:nvPr/>
      </p:nvGrpSpPr>
      <p:grpSpPr>
        <a:xfrm>
          <a:off y="0" x="0"/>
          <a:ext cy="0" cx="0"/>
          <a:chOff y="0" x="0"/>
          <a:chExt cy="0" cx="0"/>
        </a:xfrm>
      </p:grpSpPr>
      <p:sp>
        <p:nvSpPr>
          <p:cNvPr id="603" name="Shape 60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US"/>
              <a:t>Could be any number of criteria listed, and the scale could be from 1-10, but here is a quick representation of what an evaluation might look like. To reiterate, we need to do this for each member of the team. So we will fill out the boxes/bubbles by clicking, then click ‘next’ to proceed.</a:t>
            </a:r>
          </a:p>
        </p:txBody>
      </p:sp>
      <p:sp>
        <p:nvSpPr>
          <p:cNvPr id="604" name="Shape 604"/>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20" name="Shape 620"/>
        <p:cNvGrpSpPr/>
        <p:nvPr/>
      </p:nvGrpSpPr>
      <p:grpSpPr>
        <a:xfrm>
          <a:off y="0" x="0"/>
          <a:ext cy="0" cx="0"/>
          <a:chOff y="0" x="0"/>
          <a:chExt cy="0" cx="0"/>
        </a:xfrm>
      </p:grpSpPr>
      <p:sp>
        <p:nvSpPr>
          <p:cNvPr id="621" name="Shape 621"/>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22" name="Shape 62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37" name="Shape 637"/>
        <p:cNvGrpSpPr/>
        <p:nvPr/>
      </p:nvGrpSpPr>
      <p:grpSpPr>
        <a:xfrm>
          <a:off y="0" x="0"/>
          <a:ext cy="0" cx="0"/>
          <a:chOff y="0" x="0"/>
          <a:chExt cy="0" cx="0"/>
        </a:xfrm>
      </p:grpSpPr>
      <p:sp>
        <p:nvSpPr>
          <p:cNvPr id="638" name="Shape 63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39" name="Shape 63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54" name="Shape 654"/>
        <p:cNvGrpSpPr/>
        <p:nvPr/>
      </p:nvGrpSpPr>
      <p:grpSpPr>
        <a:xfrm>
          <a:off y="0" x="0"/>
          <a:ext cy="0" cx="0"/>
          <a:chOff y="0" x="0"/>
          <a:chExt cy="0" cx="0"/>
        </a:xfrm>
      </p:grpSpPr>
      <p:sp>
        <p:nvSpPr>
          <p:cNvPr id="655" name="Shape 655"/>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56" name="Shape 65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US"/>
              <a:t>Get to the end, maybe get bored and make a cool pattern, then click submit. Which will take you back to your student portal</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63" name="Shape 663"/>
        <p:cNvGrpSpPr/>
        <p:nvPr/>
      </p:nvGrpSpPr>
      <p:grpSpPr>
        <a:xfrm>
          <a:off y="0" x="0"/>
          <a:ext cy="0" cx="0"/>
          <a:chOff y="0" x="0"/>
          <a:chExt cy="0" cx="0"/>
        </a:xfrm>
      </p:grpSpPr>
      <p:sp>
        <p:nvSpPr>
          <p:cNvPr id="664" name="Shape 66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65" name="Shape 66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73" name="Shape 673"/>
        <p:cNvGrpSpPr/>
        <p:nvPr/>
      </p:nvGrpSpPr>
      <p:grpSpPr>
        <a:xfrm>
          <a:off y="0" x="0"/>
          <a:ext cy="0" cx="0"/>
          <a:chOff y="0" x="0"/>
          <a:chExt cy="0" cx="0"/>
        </a:xfrm>
      </p:grpSpPr>
      <p:sp>
        <p:nvSpPr>
          <p:cNvPr id="674" name="Shape 67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75" name="Shape 67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83" name="Shape 683"/>
        <p:cNvGrpSpPr/>
        <p:nvPr/>
      </p:nvGrpSpPr>
      <p:grpSpPr>
        <a:xfrm>
          <a:off y="0" x="0"/>
          <a:ext cy="0" cx="0"/>
          <a:chOff y="0" x="0"/>
          <a:chExt cy="0" cx="0"/>
        </a:xfrm>
      </p:grpSpPr>
      <p:sp>
        <p:nvSpPr>
          <p:cNvPr id="684" name="Shape 68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85" name="Shape 68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2" name="Shape 222"/>
        <p:cNvGrpSpPr/>
        <p:nvPr/>
      </p:nvGrpSpPr>
      <p:grpSpPr>
        <a:xfrm>
          <a:off y="0" x="0"/>
          <a:ext cy="0" cx="0"/>
          <a:chOff y="0" x="0"/>
          <a:chExt cy="0" cx="0"/>
        </a:xfrm>
      </p:grpSpPr>
      <p:sp>
        <p:nvSpPr>
          <p:cNvPr id="223" name="Shape 22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24" name="Shape 22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98" name="Shape 698"/>
        <p:cNvGrpSpPr/>
        <p:nvPr/>
      </p:nvGrpSpPr>
      <p:grpSpPr>
        <a:xfrm>
          <a:off y="0" x="0"/>
          <a:ext cy="0" cx="0"/>
          <a:chOff y="0" x="0"/>
          <a:chExt cy="0" cx="0"/>
        </a:xfrm>
      </p:grpSpPr>
      <p:sp>
        <p:nvSpPr>
          <p:cNvPr id="699" name="Shape 69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700" name="Shape 70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12" name="Shape 712"/>
        <p:cNvGrpSpPr/>
        <p:nvPr/>
      </p:nvGrpSpPr>
      <p:grpSpPr>
        <a:xfrm>
          <a:off y="0" x="0"/>
          <a:ext cy="0" cx="0"/>
          <a:chOff y="0" x="0"/>
          <a:chExt cy="0" cx="0"/>
        </a:xfrm>
      </p:grpSpPr>
      <p:sp>
        <p:nvSpPr>
          <p:cNvPr id="713" name="Shape 71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714" name="Shape 71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24" name="Shape 724"/>
        <p:cNvGrpSpPr/>
        <p:nvPr/>
      </p:nvGrpSpPr>
      <p:grpSpPr>
        <a:xfrm>
          <a:off y="0" x="0"/>
          <a:ext cy="0" cx="0"/>
          <a:chOff y="0" x="0"/>
          <a:chExt cy="0" cx="0"/>
        </a:xfrm>
      </p:grpSpPr>
      <p:sp>
        <p:nvSpPr>
          <p:cNvPr id="725" name="Shape 725"/>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726" name="Shape 72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40" name="Shape 740"/>
        <p:cNvGrpSpPr/>
        <p:nvPr/>
      </p:nvGrpSpPr>
      <p:grpSpPr>
        <a:xfrm>
          <a:off y="0" x="0"/>
          <a:ext cy="0" cx="0"/>
          <a:chOff y="0" x="0"/>
          <a:chExt cy="0" cx="0"/>
        </a:xfrm>
      </p:grpSpPr>
      <p:sp>
        <p:nvSpPr>
          <p:cNvPr id="741" name="Shape 74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742" name="Shape 74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47" name="Shape 747"/>
        <p:cNvGrpSpPr/>
        <p:nvPr/>
      </p:nvGrpSpPr>
      <p:grpSpPr>
        <a:xfrm>
          <a:off y="0" x="0"/>
          <a:ext cy="0" cx="0"/>
          <a:chOff y="0" x="0"/>
          <a:chExt cy="0" cx="0"/>
        </a:xfrm>
      </p:grpSpPr>
      <p:sp>
        <p:nvSpPr>
          <p:cNvPr id="748" name="Shape 74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749" name="Shape 749"/>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The fall semester is primarily planning.  We have established weekly team meeting do divide up the work.  We also have bi-weekly client meetings to ensure that our software will meet the requirements Dr. Eddy desires.</a:t>
            </a:r>
          </a:p>
        </p:txBody>
      </p:sp>
      <p:sp>
        <p:nvSpPr>
          <p:cNvPr id="750" name="Shape 750"/>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55" name="Shape 755"/>
        <p:cNvGrpSpPr/>
        <p:nvPr/>
      </p:nvGrpSpPr>
      <p:grpSpPr>
        <a:xfrm>
          <a:off y="0" x="0"/>
          <a:ext cy="0" cx="0"/>
          <a:chOff y="0" x="0"/>
          <a:chExt cy="0" cx="0"/>
        </a:xfrm>
      </p:grpSpPr>
      <p:sp>
        <p:nvSpPr>
          <p:cNvPr id="756" name="Shape 75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757" name="Shape 757"/>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The Gantt chart diagram displays the timeline for our project due dates.  The overall software plan is broken down into specific components which will be completed at specific points in time throughout the fall semester.  As the milestones are achieved, the Gantt chart will be updated. </a:t>
            </a:r>
            <a:r>
              <a:rPr sz="1200" lang="en-US">
                <a:solidFill>
                  <a:schemeClr val="dk1"/>
                </a:solidFill>
                <a:latin typeface="Calibri"/>
                <a:ea typeface="Calibri"/>
                <a:cs typeface="Calibri"/>
                <a:sym typeface="Calibri"/>
              </a:rPr>
              <a:t>We’ve all seen these.</a:t>
            </a:r>
          </a:p>
        </p:txBody>
      </p:sp>
      <p:sp>
        <p:nvSpPr>
          <p:cNvPr id="758" name="Shape 758"/>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62" name="Shape 762"/>
        <p:cNvGrpSpPr/>
        <p:nvPr/>
      </p:nvGrpSpPr>
      <p:grpSpPr>
        <a:xfrm>
          <a:off y="0" x="0"/>
          <a:ext cy="0" cx="0"/>
          <a:chOff y="0" x="0"/>
          <a:chExt cy="0" cx="0"/>
        </a:xfrm>
      </p:grpSpPr>
      <p:sp>
        <p:nvSpPr>
          <p:cNvPr id="763" name="Shape 76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764" name="Shape 76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9" name="Shape 229"/>
        <p:cNvGrpSpPr/>
        <p:nvPr/>
      </p:nvGrpSpPr>
      <p:grpSpPr>
        <a:xfrm>
          <a:off y="0" x="0"/>
          <a:ext cy="0" cx="0"/>
          <a:chOff y="0" x="0"/>
          <a:chExt cy="0" cx="0"/>
        </a:xfrm>
      </p:grpSpPr>
      <p:sp>
        <p:nvSpPr>
          <p:cNvPr id="230" name="Shape 23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231" name="Shape 231"/>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Dr. Eddy studies how teams interact and qualities that successful groups display.  Typical group evaluations do not hit on the specific group behaviors that are vital to a team’s success.  Dr. Eddy has an understanding of the qualities that successful groups have and believes that this software will allow teams to operate more cohesively and ultimately more productively.  By giving teammate feedback halfway through the project, team members are granted the ability to alter the way they interact with their team, in order to produce a better end result.</a:t>
            </a:r>
          </a:p>
        </p:txBody>
      </p:sp>
      <p:sp>
        <p:nvSpPr>
          <p:cNvPr id="232" name="Shape 232"/>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6" name="Shape 246"/>
        <p:cNvGrpSpPr/>
        <p:nvPr/>
      </p:nvGrpSpPr>
      <p:grpSpPr>
        <a:xfrm>
          <a:off y="0" x="0"/>
          <a:ext cy="0" cx="0"/>
          <a:chOff y="0" x="0"/>
          <a:chExt cy="0" cx="0"/>
        </a:xfrm>
      </p:grpSpPr>
      <p:sp>
        <p:nvSpPr>
          <p:cNvPr id="247" name="Shape 24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48" name="Shape 24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5" name="Shape 255"/>
        <p:cNvGrpSpPr/>
        <p:nvPr/>
      </p:nvGrpSpPr>
      <p:grpSpPr>
        <a:xfrm>
          <a:off y="0" x="0"/>
          <a:ext cy="0" cx="0"/>
          <a:chOff y="0" x="0"/>
          <a:chExt cy="0" cx="0"/>
        </a:xfrm>
      </p:grpSpPr>
      <p:sp>
        <p:nvSpPr>
          <p:cNvPr id="256" name="Shape 25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257" name="Shape 257"/>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Dr. Eddy would like the software to be stress free and easy to access.  Teammate Evaluation will allow students convenient access to the site and will not be time consuming.  It will allow students to produce anonymous evaluations, which will encourage honest answers.  Teammate Evaluation will also allow the administrator a full view of their student’s progress, giving them a comprehensive view of the team dynamic.  Ultimately this provides students with a better team experience, and gives them liberty to adjust their work ethic throughout the project in order to obtain a better participation grade.</a:t>
            </a:r>
          </a:p>
        </p:txBody>
      </p:sp>
      <p:sp>
        <p:nvSpPr>
          <p:cNvPr id="258" name="Shape 258"/>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2" name="Shape 272"/>
        <p:cNvGrpSpPr/>
        <p:nvPr/>
      </p:nvGrpSpPr>
      <p:grpSpPr>
        <a:xfrm>
          <a:off y="0" x="0"/>
          <a:ext cy="0" cx="0"/>
          <a:chOff y="0" x="0"/>
          <a:chExt cy="0" cx="0"/>
        </a:xfrm>
      </p:grpSpPr>
      <p:sp>
        <p:nvSpPr>
          <p:cNvPr id="273" name="Shape 27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74" name="Shape 27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2.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3.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4.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5.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6.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7.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8.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9.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0.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21.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22.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7" name="Shape 17"/>
        <p:cNvGrpSpPr/>
        <p:nvPr/>
      </p:nvGrpSpPr>
      <p:grpSpPr>
        <a:xfrm>
          <a:off y="0" x="0"/>
          <a:ext cy="0" cx="0"/>
          <a:chOff y="0" x="0"/>
          <a:chExt cy="0" cx="0"/>
        </a:xfrm>
      </p:grpSpPr>
      <p:sp>
        <p:nvSpPr>
          <p:cNvPr id="18" name="Shape 18"/>
          <p:cNvSpPr/>
          <p:nvPr/>
        </p:nvSpPr>
        <p:spPr>
          <a:xfrm rot="-5400000">
            <a:off y="5254283" x="7554352"/>
            <a:ext cy="1294227" cx="1892948"/>
          </a:xfrm>
          <a:prstGeom prst="triangle">
            <a:avLst>
              <a:gd fmla="val 51323" name="adj"/>
            </a:avLst>
          </a:prstGeom>
          <a:gradFill>
            <a:gsLst>
              <a:gs pos="0">
                <a:srgbClr val="026C86"/>
              </a:gs>
              <a:gs pos="60000">
                <a:srgbClr val="01BCEA"/>
              </a:gs>
              <a:gs pos="100000">
                <a:srgbClr val="8BE8FF"/>
              </a:gs>
            </a:gsLst>
            <a:lin ang="15499999" scaled="0"/>
          </a:gra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Questrial"/>
              <a:ea typeface="Questrial"/>
              <a:cs typeface="Questrial"/>
              <a:sym typeface="Questrial"/>
            </a:endParaRPr>
          </a:p>
        </p:txBody>
      </p:sp>
      <p:sp>
        <p:nvSpPr>
          <p:cNvPr id="19" name="Shape 19"/>
          <p:cNvSpPr txBox="1"/>
          <p:nvPr>
            <p:ph type="ctrTitle"/>
          </p:nvPr>
        </p:nvSpPr>
        <p:spPr>
          <a:xfrm>
            <a:off y="776287" x="540543"/>
            <a:ext cy="1470024" cx="8062911"/>
          </a:xfrm>
          <a:prstGeom prst="rect">
            <a:avLst/>
          </a:prstGeom>
          <a:noFill/>
          <a:ln>
            <a:noFill/>
          </a:ln>
        </p:spPr>
        <p:txBody>
          <a:bodyPr bIns="91425" rIns="91425" lIns="91425" tIns="91425" anchor="b" anchorCtr="0"/>
          <a:lstStyle>
            <a:lvl1pPr algn="r" rtl="0" marR="0" indent="-2031" marL="484632">
              <a:spcBef>
                <a:spcPts val="0"/>
              </a:spcBef>
              <a:buClr>
                <a:srgbClr val="76D7EF"/>
              </a:buClr>
              <a:buFont typeface="Questrial"/>
              <a:buNone/>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20" name="Shape 20"/>
          <p:cNvSpPr txBox="1"/>
          <p:nvPr>
            <p:ph idx="1" type="subTitle"/>
          </p:nvPr>
        </p:nvSpPr>
        <p:spPr>
          <a:xfrm>
            <a:off y="2250280" x="540543"/>
            <a:ext cy="1752600" cx="8062911"/>
          </a:xfrm>
          <a:prstGeom prst="rect">
            <a:avLst/>
          </a:prstGeom>
          <a:noFill/>
          <a:ln>
            <a:noFill/>
          </a:ln>
        </p:spPr>
        <p:txBody>
          <a:bodyPr bIns="91425" rIns="91425" lIns="91425" tIns="91425" anchor="t" anchorCtr="0"/>
          <a:lstStyle>
            <a:lvl1pPr algn="r" rtl="0" marR="36576" indent="0" marL="0">
              <a:spcBef>
                <a:spcPts val="0"/>
              </a:spcBef>
              <a:buClr>
                <a:schemeClr val="accent1"/>
              </a:buClr>
              <a:buFont typeface="Noto Symbol"/>
              <a:buNone/>
              <a:defRPr/>
            </a:lvl1pPr>
            <a:lvl2pPr algn="ctr" rtl="0" marR="0" indent="0" marL="457200">
              <a:spcBef>
                <a:spcPts val="520"/>
              </a:spcBef>
              <a:buClr>
                <a:schemeClr val="accent1"/>
              </a:buClr>
              <a:buFont typeface="Verdana"/>
              <a:buNone/>
              <a:defRPr/>
            </a:lvl2pPr>
            <a:lvl3pPr algn="ctr" rtl="0" marR="0" indent="0" marL="914400">
              <a:spcBef>
                <a:spcPts val="480"/>
              </a:spcBef>
              <a:buClr>
                <a:schemeClr val="accent1"/>
              </a:buClr>
              <a:buFont typeface="Noto Symbol"/>
              <a:buNone/>
              <a:defRPr/>
            </a:lvl3pPr>
            <a:lvl4pPr algn="ctr" rtl="0" marR="0" indent="0" marL="1371600">
              <a:spcBef>
                <a:spcPts val="400"/>
              </a:spcBef>
              <a:buClr>
                <a:schemeClr val="accent1"/>
              </a:buClr>
              <a:buFont typeface="Noto Symbol"/>
              <a:buNone/>
              <a:defRPr/>
            </a:lvl4pPr>
            <a:lvl5pPr algn="ctr" rtl="0" marR="0" indent="0" marL="1828800">
              <a:spcBef>
                <a:spcPts val="380"/>
              </a:spcBef>
              <a:buClr>
                <a:srgbClr val="9DD3E1"/>
              </a:buClr>
              <a:buFont typeface="Noto Symbol"/>
              <a:buNone/>
              <a:defRPr/>
            </a:lvl5pPr>
            <a:lvl6pPr algn="ctr" rtl="0" marR="0" indent="0" marL="2286000">
              <a:spcBef>
                <a:spcPts val="360"/>
              </a:spcBef>
              <a:buClr>
                <a:srgbClr val="9DD3E1"/>
              </a:buClr>
              <a:buFont typeface="Noto Symbol"/>
              <a:buNone/>
              <a:defRPr/>
            </a:lvl6pPr>
            <a:lvl7pPr algn="ctr" rtl="0" marR="0" indent="0" marL="2743200">
              <a:spcBef>
                <a:spcPts val="320"/>
              </a:spcBef>
              <a:buClr>
                <a:srgbClr val="9DD3E1"/>
              </a:buClr>
              <a:buFont typeface="Noto Symbol"/>
              <a:buNone/>
              <a:defRPr/>
            </a:lvl7pPr>
            <a:lvl8pPr algn="ctr" rtl="0" marR="0" indent="0" marL="3200400">
              <a:spcBef>
                <a:spcPts val="320"/>
              </a:spcBef>
              <a:buClr>
                <a:srgbClr val="9DD3E1"/>
              </a:buClr>
              <a:buFont typeface="Noto Symbol"/>
              <a:buNone/>
              <a:defRPr/>
            </a:lvl8pPr>
            <a:lvl9pPr algn="ctr" rtl="0" marR="0" indent="0" marL="3657600">
              <a:spcBef>
                <a:spcPts val="320"/>
              </a:spcBef>
              <a:buClr>
                <a:srgbClr val="9DD3E1"/>
              </a:buClr>
              <a:buFont typeface="Noto Symbol"/>
              <a:buNone/>
              <a:defRPr/>
            </a:lvl9pPr>
          </a:lstStyle>
          <a:p/>
        </p:txBody>
      </p:sp>
      <p:sp>
        <p:nvSpPr>
          <p:cNvPr id="21" name="Shape 21"/>
          <p:cNvSpPr txBox="1"/>
          <p:nvPr>
            <p:ph idx="10" type="dt"/>
          </p:nvPr>
        </p:nvSpPr>
        <p:spPr>
          <a:xfrm>
            <a:off y="6012655" x="1371600"/>
            <a:ext cy="365125" cx="5791200"/>
          </a:xfrm>
          <a:prstGeom prst="rect">
            <a:avLst/>
          </a:prstGeom>
          <a:noFill/>
          <a:ln>
            <a:noFill/>
          </a:ln>
        </p:spPr>
        <p:txBody>
          <a:bodyPr bIns="91425" rIns="91425" lIns="91425" tIns="91425" anchor="t"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2" name="Shape 22"/>
          <p:cNvSpPr txBox="1"/>
          <p:nvPr>
            <p:ph idx="11" type="ftr"/>
          </p:nvPr>
        </p:nvSpPr>
        <p:spPr>
          <a:xfrm>
            <a:off y="5650703" x="1371600"/>
            <a:ext cy="365125" cx="5791200"/>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3" name="Shape 23"/>
          <p:cNvSpPr txBox="1"/>
          <p:nvPr>
            <p:ph idx="12" type="sldNum"/>
          </p:nvPr>
        </p:nvSpPr>
        <p:spPr>
          <a:xfrm>
            <a:off y="5752307" x="8392246"/>
            <a:ext cy="365125" cx="502920"/>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9" name="Shape 79"/>
        <p:cNvGrpSpPr/>
        <p:nvPr/>
      </p:nvGrpSpPr>
      <p:grpSpPr>
        <a:xfrm>
          <a:off y="0" x="0"/>
          <a:ext cy="0" cx="0"/>
          <a:chOff y="0" x="0"/>
          <a:chExt cy="0" cx="0"/>
        </a:xfrm>
      </p:grpSpPr>
      <p:sp>
        <p:nvSpPr>
          <p:cNvPr id="80" name="Shape 80"/>
          <p:cNvSpPr txBox="1"/>
          <p:nvPr>
            <p:ph type="title"/>
          </p:nvPr>
        </p:nvSpPr>
        <p:spPr>
          <a:xfrm>
            <a:off y="267493" x="457200"/>
            <a:ext cy="1399031" cx="8229600"/>
          </a:xfrm>
          <a:prstGeom prst="rect">
            <a:avLst/>
          </a:prstGeom>
          <a:noFill/>
          <a:ln>
            <a:noFill/>
          </a:ln>
        </p:spPr>
        <p:txBody>
          <a:bodyPr bIns="91425" rIns="91425" lIns="91425" tIns="91425" anchor="ctr" anchorCtr="0"/>
          <a:lstStyle>
            <a:lvl1pPr algn="l" rtl="0" marL="484632">
              <a:spcBef>
                <a:spcPts val="0"/>
              </a:spcBef>
              <a:buClr>
                <a:srgbClr val="76D7EF"/>
              </a:buClr>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1" name="Shape 81"/>
          <p:cNvSpPr txBox="1"/>
          <p:nvPr>
            <p:ph idx="1" type="body"/>
          </p:nvPr>
        </p:nvSpPr>
        <p:spPr>
          <a:xfrm rot="5400000">
            <a:off y="54007" x="2285999"/>
            <a:ext cy="8229600" cx="4572000"/>
          </a:xfrm>
          <a:prstGeom prst="rect">
            <a:avLst/>
          </a:prstGeom>
          <a:noFill/>
          <a:ln>
            <a:noFill/>
          </a:ln>
        </p:spPr>
        <p:txBody>
          <a:bodyPr bIns="91425" rIns="91425" lIns="91425" tIns="91425" anchor="t" anchorCtr="0"/>
          <a:lstStyle>
            <a:lvl1pPr algn="l" rtl="0" indent="-232155" marL="448056">
              <a:spcBef>
                <a:spcPts val="600"/>
              </a:spcBef>
              <a:buClr>
                <a:schemeClr val="accent1"/>
              </a:buClr>
              <a:buFont typeface="Noto Symbol"/>
              <a:buChar char="⦿"/>
              <a:defRPr/>
            </a:lvl1pPr>
            <a:lvl2pPr algn="l" rtl="0" indent="-132715" marL="822960">
              <a:spcBef>
                <a:spcPts val="520"/>
              </a:spcBef>
              <a:buClr>
                <a:schemeClr val="accent1"/>
              </a:buClr>
              <a:buFont typeface="Verdana"/>
              <a:buChar char="›"/>
              <a:defRPr/>
            </a:lvl2pPr>
            <a:lvl3pPr algn="l" rtl="0" indent="-77724" marL="1106424">
              <a:spcBef>
                <a:spcPts val="480"/>
              </a:spcBef>
              <a:buClr>
                <a:schemeClr val="accent1"/>
              </a:buClr>
              <a:buFont typeface="Noto Symbol"/>
              <a:buChar char="⚫"/>
              <a:defRPr/>
            </a:lvl3pPr>
            <a:lvl4pPr algn="l" rtl="0" indent="-88900" marL="1371600">
              <a:spcBef>
                <a:spcPts val="400"/>
              </a:spcBef>
              <a:buClr>
                <a:schemeClr val="accent1"/>
              </a:buClr>
              <a:buFont typeface="Noto Symbol"/>
              <a:buChar char="⚫"/>
              <a:defRPr/>
            </a:lvl4pPr>
            <a:lvl5pPr algn="l" rtl="0" indent="-95250" marL="1600200">
              <a:spcBef>
                <a:spcPts val="380"/>
              </a:spcBef>
              <a:buClr>
                <a:srgbClr val="9DD3E1"/>
              </a:buClr>
              <a:buFont typeface="Noto Symbol"/>
              <a:buChar char="⚫"/>
              <a:defRPr/>
            </a:lvl5pPr>
            <a:lvl6pPr algn="l" rtl="0" indent="-101600" marL="1828800">
              <a:spcBef>
                <a:spcPts val="360"/>
              </a:spcBef>
              <a:buClr>
                <a:srgbClr val="9DD3E1"/>
              </a:buClr>
              <a:buFont typeface="Noto Symbol"/>
              <a:buChar char="⚫"/>
              <a:defRPr/>
            </a:lvl6pPr>
            <a:lvl7pPr algn="l" rtl="0" indent="-116332" marL="2084832">
              <a:spcBef>
                <a:spcPts val="320"/>
              </a:spcBef>
              <a:buClr>
                <a:srgbClr val="9DD3E1"/>
              </a:buClr>
              <a:buFont typeface="Noto Symbol"/>
              <a:buChar char="⚫"/>
              <a:defRPr/>
            </a:lvl7pPr>
            <a:lvl8pPr algn="l" rtl="0" indent="-88900" marL="2286000">
              <a:spcBef>
                <a:spcPts val="320"/>
              </a:spcBef>
              <a:buClr>
                <a:srgbClr val="9DD3E1"/>
              </a:buClr>
              <a:buFont typeface="Noto Symbol"/>
              <a:buChar char="⚫"/>
              <a:defRPr/>
            </a:lvl8pPr>
            <a:lvl9pPr algn="l" rtl="0" indent="-88900" marL="2514600">
              <a:spcBef>
                <a:spcPts val="320"/>
              </a:spcBef>
              <a:buClr>
                <a:srgbClr val="9DD3E1"/>
              </a:buClr>
              <a:buFont typeface="Noto Symbol"/>
              <a:buChar char="⚫"/>
              <a:defRPr/>
            </a:lvl9pPr>
          </a:lstStyle>
          <a:p/>
        </p:txBody>
      </p:sp>
      <p:sp>
        <p:nvSpPr>
          <p:cNvPr id="82" name="Shape 82"/>
          <p:cNvSpPr txBox="1"/>
          <p:nvPr>
            <p:ph idx="10" type="dt"/>
          </p:nvPr>
        </p:nvSpPr>
        <p:spPr>
          <a:xfrm>
            <a:off y="6480969" x="4791455"/>
            <a:ext cy="301752"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3" name="Shape 83"/>
          <p:cNvSpPr txBox="1"/>
          <p:nvPr>
            <p:ph idx="11" type="ftr"/>
          </p:nvPr>
        </p:nvSpPr>
        <p:spPr>
          <a:xfrm>
            <a:off y="6481889" x="457200"/>
            <a:ext cy="300830" cx="4260056"/>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4" name="Shape 84"/>
          <p:cNvSpPr txBox="1"/>
          <p:nvPr>
            <p:ph idx="12" type="sldNum"/>
          </p:nvPr>
        </p:nvSpPr>
        <p:spPr>
          <a:xfrm>
            <a:off y="6480969" x="7589520"/>
            <a:ext cy="301752" cx="502920"/>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5" name="Shape 85"/>
        <p:cNvGrpSpPr/>
        <p:nvPr/>
      </p:nvGrpSpPr>
      <p:grpSpPr>
        <a:xfrm>
          <a:off y="0" x="0"/>
          <a:ext cy="0" cx="0"/>
          <a:chOff y="0" x="0"/>
          <a:chExt cy="0" cx="0"/>
        </a:xfrm>
      </p:grpSpPr>
      <p:sp>
        <p:nvSpPr>
          <p:cNvPr id="86" name="Shape 86"/>
          <p:cNvSpPr txBox="1"/>
          <p:nvPr>
            <p:ph type="title"/>
          </p:nvPr>
        </p:nvSpPr>
        <p:spPr>
          <a:xfrm rot="5400000">
            <a:off y="2171699" x="4991100"/>
            <a:ext cy="1904999" cx="5486399"/>
          </a:xfrm>
          <a:prstGeom prst="rect">
            <a:avLst/>
          </a:prstGeom>
          <a:noFill/>
          <a:ln>
            <a:noFill/>
          </a:ln>
        </p:spPr>
        <p:txBody>
          <a:bodyPr bIns="91425" rIns="91425" lIns="91425" tIns="91425" anchor="ctr" anchorCtr="0"/>
          <a:lstStyle>
            <a:lvl1pPr algn="l" rtl="0" marL="484632">
              <a:spcBef>
                <a:spcPts val="0"/>
              </a:spcBef>
              <a:buClr>
                <a:srgbClr val="76D7EF"/>
              </a:buClr>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7" name="Shape 87"/>
          <p:cNvSpPr txBox="1"/>
          <p:nvPr>
            <p:ph idx="1" type="body"/>
          </p:nvPr>
        </p:nvSpPr>
        <p:spPr>
          <a:xfrm rot="5400000">
            <a:off y="0" x="838200"/>
            <a:ext cy="6248399" cx="5486399"/>
          </a:xfrm>
          <a:prstGeom prst="rect">
            <a:avLst/>
          </a:prstGeom>
          <a:noFill/>
          <a:ln>
            <a:noFill/>
          </a:ln>
        </p:spPr>
        <p:txBody>
          <a:bodyPr bIns="91425" rIns="91425" lIns="91425" tIns="91425" anchor="t" anchorCtr="0"/>
          <a:lstStyle>
            <a:lvl1pPr algn="l" rtl="0" indent="-232155" marL="448056">
              <a:spcBef>
                <a:spcPts val="600"/>
              </a:spcBef>
              <a:buClr>
                <a:schemeClr val="accent1"/>
              </a:buClr>
              <a:buFont typeface="Noto Symbol"/>
              <a:buChar char="⦿"/>
              <a:defRPr/>
            </a:lvl1pPr>
            <a:lvl2pPr algn="l" rtl="0" indent="-132715" marL="822960">
              <a:spcBef>
                <a:spcPts val="520"/>
              </a:spcBef>
              <a:buClr>
                <a:schemeClr val="accent1"/>
              </a:buClr>
              <a:buFont typeface="Verdana"/>
              <a:buChar char="›"/>
              <a:defRPr/>
            </a:lvl2pPr>
            <a:lvl3pPr algn="l" rtl="0" indent="-77724" marL="1106424">
              <a:spcBef>
                <a:spcPts val="480"/>
              </a:spcBef>
              <a:buClr>
                <a:schemeClr val="accent1"/>
              </a:buClr>
              <a:buFont typeface="Noto Symbol"/>
              <a:buChar char="⚫"/>
              <a:defRPr/>
            </a:lvl3pPr>
            <a:lvl4pPr algn="l" rtl="0" indent="-88900" marL="1371600">
              <a:spcBef>
                <a:spcPts val="400"/>
              </a:spcBef>
              <a:buClr>
                <a:schemeClr val="accent1"/>
              </a:buClr>
              <a:buFont typeface="Noto Symbol"/>
              <a:buChar char="⚫"/>
              <a:defRPr/>
            </a:lvl4pPr>
            <a:lvl5pPr algn="l" rtl="0" indent="-95250" marL="1600200">
              <a:spcBef>
                <a:spcPts val="380"/>
              </a:spcBef>
              <a:buClr>
                <a:srgbClr val="9DD3E1"/>
              </a:buClr>
              <a:buFont typeface="Noto Symbol"/>
              <a:buChar char="⚫"/>
              <a:defRPr/>
            </a:lvl5pPr>
            <a:lvl6pPr algn="l" rtl="0" indent="-101600" marL="1828800">
              <a:spcBef>
                <a:spcPts val="360"/>
              </a:spcBef>
              <a:buClr>
                <a:srgbClr val="9DD3E1"/>
              </a:buClr>
              <a:buFont typeface="Noto Symbol"/>
              <a:buChar char="⚫"/>
              <a:defRPr/>
            </a:lvl6pPr>
            <a:lvl7pPr algn="l" rtl="0" indent="-116332" marL="2084832">
              <a:spcBef>
                <a:spcPts val="320"/>
              </a:spcBef>
              <a:buClr>
                <a:srgbClr val="9DD3E1"/>
              </a:buClr>
              <a:buFont typeface="Noto Symbol"/>
              <a:buChar char="⚫"/>
              <a:defRPr/>
            </a:lvl7pPr>
            <a:lvl8pPr algn="l" rtl="0" indent="-88900" marL="2286000">
              <a:spcBef>
                <a:spcPts val="320"/>
              </a:spcBef>
              <a:buClr>
                <a:srgbClr val="9DD3E1"/>
              </a:buClr>
              <a:buFont typeface="Noto Symbol"/>
              <a:buChar char="⚫"/>
              <a:defRPr/>
            </a:lvl8pPr>
            <a:lvl9pPr algn="l" rtl="0" indent="-88900" marL="2514600">
              <a:spcBef>
                <a:spcPts val="320"/>
              </a:spcBef>
              <a:buClr>
                <a:srgbClr val="9DD3E1"/>
              </a:buClr>
              <a:buFont typeface="Noto Symbol"/>
              <a:buChar char="⚫"/>
              <a:defRPr/>
            </a:lvl9pPr>
          </a:lstStyle>
          <a:p/>
        </p:txBody>
      </p:sp>
      <p:sp>
        <p:nvSpPr>
          <p:cNvPr id="88" name="Shape 88"/>
          <p:cNvSpPr txBox="1"/>
          <p:nvPr>
            <p:ph idx="10" type="dt"/>
          </p:nvPr>
        </p:nvSpPr>
        <p:spPr>
          <a:xfrm>
            <a:off y="6480969" x="4791455"/>
            <a:ext cy="301752"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9" name="Shape 89"/>
          <p:cNvSpPr txBox="1"/>
          <p:nvPr>
            <p:ph idx="11" type="ftr"/>
          </p:nvPr>
        </p:nvSpPr>
        <p:spPr>
          <a:xfrm>
            <a:off y="6481889" x="457200"/>
            <a:ext cy="300830" cx="4260056"/>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90" name="Shape 90"/>
          <p:cNvSpPr txBox="1"/>
          <p:nvPr>
            <p:ph idx="12" type="sldNum"/>
          </p:nvPr>
        </p:nvSpPr>
        <p:spPr>
          <a:xfrm>
            <a:off y="6480969" x="7589520"/>
            <a:ext cy="301752" cx="502920"/>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9" name="Shape 99"/>
        <p:cNvGrpSpPr/>
        <p:nvPr/>
      </p:nvGrpSpPr>
      <p:grpSpPr>
        <a:xfrm>
          <a:off y="0" x="0"/>
          <a:ext cy="0" cx="0"/>
          <a:chOff y="0" x="0"/>
          <a:chExt cy="0" cx="0"/>
        </a:xfrm>
      </p:grpSpPr>
      <p:sp>
        <p:nvSpPr>
          <p:cNvPr id="100" name="Shape 100"/>
          <p:cNvSpPr txBox="1"/>
          <p:nvPr>
            <p:ph type="ctrTitle"/>
          </p:nvPr>
        </p:nvSpPr>
        <p:spPr>
          <a:xfrm>
            <a:off y="1371600" x="685800"/>
            <a:ext cy="1927224" cx="7848599"/>
          </a:xfrm>
          <a:prstGeom prst="rect">
            <a:avLst/>
          </a:prstGeom>
          <a:noFill/>
          <a:ln>
            <a:noFill/>
          </a:ln>
        </p:spPr>
        <p:txBody>
          <a:bodyPr bIns="91425" rIns="91425" lIns="91425" tIns="91425" anchor="b" anchorCtr="0"/>
          <a:lstStyle>
            <a:lvl1pPr algn="l" rtl="0" marR="0" indent="0" marL="0">
              <a:spcBef>
                <a:spcPts val="0"/>
              </a:spcBef>
              <a:buClr>
                <a:schemeClr val="dk2"/>
              </a:buClr>
              <a:buFont typeface="Arial"/>
              <a:buNone/>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101" name="Shape 101"/>
          <p:cNvSpPr txBox="1"/>
          <p:nvPr>
            <p:ph idx="1" type="subTitle"/>
          </p:nvPr>
        </p:nvSpPr>
        <p:spPr>
          <a:xfrm>
            <a:off y="3505200" x="685800"/>
            <a:ext cy="1752600" cx="6400799"/>
          </a:xfrm>
          <a:prstGeom prst="rect">
            <a:avLst/>
          </a:prstGeom>
          <a:noFill/>
          <a:ln>
            <a:noFill/>
          </a:ln>
        </p:spPr>
        <p:txBody>
          <a:bodyPr bIns="91425" rIns="91425" lIns="91425" tIns="91425" anchor="t" anchorCtr="0"/>
          <a:lstStyle>
            <a:lvl1pPr algn="l" rtl="0" marR="0" indent="0" marL="0">
              <a:spcBef>
                <a:spcPts val="480"/>
              </a:spcBef>
              <a:buClr>
                <a:schemeClr val="accent1"/>
              </a:buClr>
              <a:buFont typeface="Arial"/>
              <a:buNone/>
              <a:defRPr/>
            </a:lvl1pPr>
            <a:lvl2pPr algn="ctr" rtl="0" marR="0" indent="0" marL="457200">
              <a:spcBef>
                <a:spcPts val="400"/>
              </a:spcBef>
              <a:buClr>
                <a:schemeClr val="accent1"/>
              </a:buClr>
              <a:buFont typeface="Arial"/>
              <a:buNone/>
              <a:defRPr/>
            </a:lvl2pPr>
            <a:lvl3pPr algn="ctr" rtl="0" marR="0" indent="0" marL="914400">
              <a:spcBef>
                <a:spcPts val="360"/>
              </a:spcBef>
              <a:buClr>
                <a:schemeClr val="accent1"/>
              </a:buClr>
              <a:buFont typeface="Arial"/>
              <a:buNone/>
              <a:defRPr/>
            </a:lvl3pPr>
            <a:lvl4pPr algn="ctr" rtl="0" marR="0" indent="0" marL="1371600">
              <a:spcBef>
                <a:spcPts val="320"/>
              </a:spcBef>
              <a:buClr>
                <a:schemeClr val="accent1"/>
              </a:buClr>
              <a:buFont typeface="Arial"/>
              <a:buNone/>
              <a:defRPr/>
            </a:lvl4pPr>
            <a:lvl5pPr algn="ctr" rtl="0" marR="0" indent="0" marL="1828800">
              <a:spcBef>
                <a:spcPts val="280"/>
              </a:spcBef>
              <a:buClr>
                <a:schemeClr val="accent1"/>
              </a:buClr>
              <a:buFont typeface="Arial"/>
              <a:buNone/>
              <a:defRPr/>
            </a:lvl5pPr>
            <a:lvl6pPr algn="ctr" rtl="0" marR="0" indent="0" marL="2286000">
              <a:spcBef>
                <a:spcPts val="260"/>
              </a:spcBef>
              <a:buClr>
                <a:schemeClr val="accent1"/>
              </a:buClr>
              <a:buFont typeface="Arial"/>
              <a:buNone/>
              <a:defRPr/>
            </a:lvl6pPr>
            <a:lvl7pPr algn="ctr" rtl="0" marR="0" indent="0" marL="2743200">
              <a:spcBef>
                <a:spcPts val="260"/>
              </a:spcBef>
              <a:buClr>
                <a:schemeClr val="accent1"/>
              </a:buClr>
              <a:buFont typeface="Arial"/>
              <a:buNone/>
              <a:defRPr/>
            </a:lvl7pPr>
            <a:lvl8pPr algn="ctr" rtl="0" marR="0" indent="0" marL="3200400">
              <a:spcBef>
                <a:spcPts val="260"/>
              </a:spcBef>
              <a:buClr>
                <a:schemeClr val="accent1"/>
              </a:buClr>
              <a:buFont typeface="Arial"/>
              <a:buNone/>
              <a:defRPr/>
            </a:lvl8pPr>
            <a:lvl9pPr algn="ctr" rtl="0" marR="0" indent="0" marL="3657600">
              <a:spcBef>
                <a:spcPts val="260"/>
              </a:spcBef>
              <a:buClr>
                <a:schemeClr val="accent1"/>
              </a:buClr>
              <a:buFont typeface="Arial"/>
              <a:buNone/>
              <a:defRPr/>
            </a:lvl9pPr>
          </a:lstStyle>
          <a:p/>
        </p:txBody>
      </p:sp>
      <p:sp>
        <p:nvSpPr>
          <p:cNvPr id="102" name="Shape 102"/>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03" name="Shape 103"/>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04" name="Shape 104"/>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cxnSp>
        <p:nvCxnSpPr>
          <p:cNvPr id="105" name="Shape 105"/>
          <p:cNvCxnSpPr/>
          <p:nvPr/>
        </p:nvCxnSpPr>
        <p:spPr>
          <a:xfrm>
            <a:off y="3398519" x="685800"/>
            <a:ext cy="1587" cx="7848599"/>
          </a:xfrm>
          <a:prstGeom prst="straightConnector1">
            <a:avLst/>
          </a:prstGeom>
          <a:noFill/>
          <a:ln w="19050" cap="flat">
            <a:solidFill>
              <a:schemeClr val="dk2"/>
            </a:solidFill>
            <a:prstDash val="solid"/>
            <a:round/>
            <a:headEnd w="med" len="med" type="none"/>
            <a:tailEnd w="med" len="med" type="none"/>
          </a:ln>
        </p:spPr>
      </p:cxn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06" name="Shape 106"/>
        <p:cNvGrpSpPr/>
        <p:nvPr/>
      </p:nvGrpSpPr>
      <p:grpSpPr>
        <a:xfrm>
          <a:off y="0" x="0"/>
          <a:ext cy="0" cx="0"/>
          <a:chOff y="0" x="0"/>
          <a:chExt cy="0" cx="0"/>
        </a:xfrm>
      </p:grpSpPr>
      <p:sp>
        <p:nvSpPr>
          <p:cNvPr id="107" name="Shape 107"/>
          <p:cNvSpPr txBox="1"/>
          <p:nvPr>
            <p:ph type="title"/>
          </p:nvPr>
        </p:nvSpPr>
        <p:spPr>
          <a:xfrm>
            <a:off y="533400" x="457200"/>
            <a:ext cy="990599" cx="8229600"/>
          </a:xfrm>
          <a:prstGeom prst="rect">
            <a:avLst/>
          </a:prstGeom>
          <a:noFill/>
          <a:ln>
            <a:noFill/>
          </a:ln>
        </p:spPr>
        <p:txBody>
          <a:bodyPr bIns="91425" rIns="91425" lIns="91425" t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08" name="Shape 108"/>
          <p:cNvSpPr txBox="1"/>
          <p:nvPr>
            <p:ph idx="1" type="body"/>
          </p:nvPr>
        </p:nvSpPr>
        <p:spPr>
          <a:xfrm>
            <a:off y="1600200" x="457200"/>
            <a:ext cy="4876799" cx="8229600"/>
          </a:xfrm>
          <a:prstGeom prst="rect">
            <a:avLst/>
          </a:prstGeom>
          <a:noFill/>
          <a:ln>
            <a:noFill/>
          </a:ln>
        </p:spPr>
        <p:txBody>
          <a:bodyPr bIns="91425" rIns="91425" lIns="91425" tIns="91425" anchor="t" anchorCtr="0"/>
          <a:lstStyle>
            <a:lvl1pPr algn="l" rtl="0" indent="-53339" marL="182880">
              <a:spcBef>
                <a:spcPts val="480"/>
              </a:spcBef>
              <a:buClr>
                <a:schemeClr val="accent1"/>
              </a:buClr>
              <a:buFont typeface="Arial"/>
              <a:buChar char="•"/>
              <a:defRPr/>
            </a:lvl1pPr>
            <a:lvl2pPr algn="l" rtl="0" indent="-82550" marL="457200">
              <a:spcBef>
                <a:spcPts val="400"/>
              </a:spcBef>
              <a:buClr>
                <a:schemeClr val="accent1"/>
              </a:buClr>
              <a:buFont typeface="Arial"/>
              <a:buChar char="•"/>
              <a:defRPr/>
            </a:lvl2pPr>
            <a:lvl3pPr algn="l" rtl="0" indent="-82550" marL="731520">
              <a:spcBef>
                <a:spcPts val="360"/>
              </a:spcBef>
              <a:buClr>
                <a:schemeClr val="accent1"/>
              </a:buClr>
              <a:buFont typeface="Arial"/>
              <a:buChar char="•"/>
              <a:defRPr/>
            </a:lvl3pPr>
            <a:lvl4pPr algn="l" rtl="0" indent="-91439" marL="1005839">
              <a:spcBef>
                <a:spcPts val="320"/>
              </a:spcBef>
              <a:buClr>
                <a:schemeClr val="accent1"/>
              </a:buClr>
              <a:buFont typeface="Arial"/>
              <a:buChar char="•"/>
              <a:defRPr/>
            </a:lvl4pPr>
            <a:lvl5pPr algn="l" rtl="0" indent="-58419" marL="1188720">
              <a:spcBef>
                <a:spcPts val="280"/>
              </a:spcBef>
              <a:buClr>
                <a:schemeClr val="accent1"/>
              </a:buClr>
              <a:buFont typeface="Arial"/>
              <a:buChar char="•"/>
              <a:defRPr/>
            </a:lvl5pPr>
            <a:lvl6pPr algn="l" rtl="0" indent="-107950" marL="1371600">
              <a:spcBef>
                <a:spcPts val="260"/>
              </a:spcBef>
              <a:buClr>
                <a:schemeClr val="accent1"/>
              </a:buClr>
              <a:buFont typeface="Arial"/>
              <a:buChar char="•"/>
              <a:defRPr/>
            </a:lvl6pPr>
            <a:lvl7pPr algn="l" rtl="0" indent="-100330" marL="1554480">
              <a:spcBef>
                <a:spcPts val="260"/>
              </a:spcBef>
              <a:buClr>
                <a:schemeClr val="accent1"/>
              </a:buClr>
              <a:buFont typeface="Arial"/>
              <a:buChar char="•"/>
              <a:defRPr/>
            </a:lvl7pPr>
            <a:lvl8pPr algn="l" rtl="0" indent="-105410" marL="1737360">
              <a:spcBef>
                <a:spcPts val="260"/>
              </a:spcBef>
              <a:buClr>
                <a:schemeClr val="accent1"/>
              </a:buClr>
              <a:buFont typeface="Arial"/>
              <a:buChar char="•"/>
              <a:defRPr/>
            </a:lvl8pPr>
            <a:lvl9pPr algn="l" rtl="0" indent="-110489" marL="1920240">
              <a:spcBef>
                <a:spcPts val="260"/>
              </a:spcBef>
              <a:buClr>
                <a:schemeClr val="accent1"/>
              </a:buClr>
              <a:buFont typeface="Arial"/>
              <a:buChar char="•"/>
              <a:defRPr/>
            </a:lvl9pPr>
          </a:lstStyle>
          <a:p/>
        </p:txBody>
      </p:sp>
      <p:sp>
        <p:nvSpPr>
          <p:cNvPr id="109" name="Shape 109"/>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10" name="Shape 110"/>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11" name="Shape 111"/>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2"/>
        </a:solidFill>
      </p:bgPr>
    </p:bg>
    <p:spTree>
      <p:nvGrpSpPr>
        <p:cNvPr id="112" name="Shape 112"/>
        <p:cNvGrpSpPr/>
        <p:nvPr/>
      </p:nvGrpSpPr>
      <p:grpSpPr>
        <a:xfrm>
          <a:off y="0" x="0"/>
          <a:ext cy="0" cx="0"/>
          <a:chOff y="0" x="0"/>
          <a:chExt cy="0" cx="0"/>
        </a:xfrm>
      </p:grpSpPr>
      <p:sp>
        <p:nvSpPr>
          <p:cNvPr id="113" name="Shape 113"/>
          <p:cNvSpPr txBox="1"/>
          <p:nvPr>
            <p:ph type="title"/>
          </p:nvPr>
        </p:nvSpPr>
        <p:spPr>
          <a:xfrm>
            <a:off y="2362200" x="722312"/>
            <a:ext cy="2200275" cx="7772400"/>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14" name="Shape 114"/>
          <p:cNvSpPr txBox="1"/>
          <p:nvPr>
            <p:ph idx="1" type="body"/>
          </p:nvPr>
        </p:nvSpPr>
        <p:spPr>
          <a:xfrm>
            <a:off y="4626864" x="722312"/>
            <a:ext cy="1500187" cx="7772400"/>
          </a:xfrm>
          <a:prstGeom prst="rect">
            <a:avLst/>
          </a:prstGeom>
          <a:noFill/>
          <a:ln>
            <a:noFill/>
          </a:ln>
        </p:spPr>
        <p:txBody>
          <a:bodyPr bIns="91425" rIns="91425" lIns="91425" tIns="91425" anchor="t" anchorCtr="0"/>
          <a:lstStyle>
            <a:lvl1pPr rtl="0" indent="0" marL="0">
              <a:spcBef>
                <a:spcPts val="0"/>
              </a:spcBef>
              <a:buClr>
                <a:schemeClr val="lt2"/>
              </a:buClr>
              <a:buFont typeface="Arial"/>
              <a:buNone/>
              <a:defRPr/>
            </a:lvl1pPr>
            <a:lvl2pPr rtl="0" indent="0" marL="457200">
              <a:spcBef>
                <a:spcPts val="0"/>
              </a:spcBef>
              <a:buClr>
                <a:schemeClr val="lt1"/>
              </a:buClr>
              <a:buFont typeface="Arial"/>
              <a:buNone/>
              <a:defRPr/>
            </a:lvl2pPr>
            <a:lvl3pPr rtl="0" indent="0" marL="914400">
              <a:spcBef>
                <a:spcPts val="0"/>
              </a:spcBef>
              <a:buClr>
                <a:schemeClr val="lt1"/>
              </a:buClr>
              <a:buFont typeface="Arial"/>
              <a:buNone/>
              <a:defRPr/>
            </a:lvl3pPr>
            <a:lvl4pPr rtl="0" indent="0" marL="1371600">
              <a:spcBef>
                <a:spcPts val="0"/>
              </a:spcBef>
              <a:buClr>
                <a:schemeClr val="lt1"/>
              </a:buClr>
              <a:buFont typeface="Arial"/>
              <a:buNone/>
              <a:defRPr/>
            </a:lvl4pPr>
            <a:lvl5pPr rtl="0" indent="0" marL="1828800">
              <a:spcBef>
                <a:spcPts val="0"/>
              </a:spcBef>
              <a:buClr>
                <a:schemeClr val="lt1"/>
              </a:buClr>
              <a:buFont typeface="Arial"/>
              <a:buNone/>
              <a:defRPr/>
            </a:lvl5pPr>
            <a:lvl6pPr rtl="0" indent="0" marL="2286000">
              <a:spcBef>
                <a:spcPts val="0"/>
              </a:spcBef>
              <a:buClr>
                <a:schemeClr val="lt1"/>
              </a:buClr>
              <a:buFont typeface="Arial"/>
              <a:buNone/>
              <a:defRPr/>
            </a:lvl6pPr>
            <a:lvl7pPr rtl="0" indent="0" marL="2743200">
              <a:spcBef>
                <a:spcPts val="0"/>
              </a:spcBef>
              <a:buClr>
                <a:schemeClr val="lt1"/>
              </a:buClr>
              <a:buFont typeface="Arial"/>
              <a:buNone/>
              <a:defRPr/>
            </a:lvl7pPr>
            <a:lvl8pPr rtl="0" indent="0" marL="3200400">
              <a:spcBef>
                <a:spcPts val="0"/>
              </a:spcBef>
              <a:buClr>
                <a:schemeClr val="lt1"/>
              </a:buClr>
              <a:buFont typeface="Arial"/>
              <a:buNone/>
              <a:defRPr/>
            </a:lvl8pPr>
            <a:lvl9pPr rtl="0" indent="0" marL="3657600">
              <a:spcBef>
                <a:spcPts val="0"/>
              </a:spcBef>
              <a:buClr>
                <a:schemeClr val="lt1"/>
              </a:buClr>
              <a:buFont typeface="Arial"/>
              <a:buNone/>
              <a:defRPr/>
            </a:lvl9pPr>
          </a:lstStyle>
          <a:p/>
        </p:txBody>
      </p:sp>
      <p:sp>
        <p:nvSpPr>
          <p:cNvPr id="115" name="Shape 115"/>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16" name="Shape 116"/>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17" name="Shape 117"/>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cxnSp>
        <p:nvCxnSpPr>
          <p:cNvPr id="118" name="Shape 118"/>
          <p:cNvCxnSpPr/>
          <p:nvPr/>
        </p:nvCxnSpPr>
        <p:spPr>
          <a:xfrm>
            <a:off y="4599432" x="731520"/>
            <a:ext cy="1587" cx="7848599"/>
          </a:xfrm>
          <a:prstGeom prst="straightConnector1">
            <a:avLst/>
          </a:prstGeom>
          <a:noFill/>
          <a:ln w="19050" cap="flat">
            <a:solidFill>
              <a:schemeClr val="lt2"/>
            </a:solidFill>
            <a:prstDash val="solid"/>
            <a:round/>
            <a:headEnd w="med" len="med" type="none"/>
            <a:tailEnd w="med" len="med" type="none"/>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9" name="Shape 119"/>
        <p:cNvGrpSpPr/>
        <p:nvPr/>
      </p:nvGrpSpPr>
      <p:grpSpPr>
        <a:xfrm>
          <a:off y="0" x="0"/>
          <a:ext cy="0" cx="0"/>
          <a:chOff y="0" x="0"/>
          <a:chExt cy="0" cx="0"/>
        </a:xfrm>
      </p:grpSpPr>
      <p:sp>
        <p:nvSpPr>
          <p:cNvPr id="120" name="Shape 120"/>
          <p:cNvSpPr txBox="1"/>
          <p:nvPr>
            <p:ph type="title"/>
          </p:nvPr>
        </p:nvSpPr>
        <p:spPr>
          <a:xfrm>
            <a:off y="533400" x="457200"/>
            <a:ext cy="990599" cx="8229600"/>
          </a:xfrm>
          <a:prstGeom prst="rect">
            <a:avLst/>
          </a:prstGeom>
          <a:noFill/>
          <a:ln>
            <a:noFill/>
          </a:ln>
        </p:spPr>
        <p:txBody>
          <a:bodyPr bIns="91425" rIns="91425" lIns="91425" t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21" name="Shape 121"/>
          <p:cNvSpPr txBox="1"/>
          <p:nvPr>
            <p:ph idx="1" type="body"/>
          </p:nvPr>
        </p:nvSpPr>
        <p:spPr>
          <a:xfrm>
            <a:off y="1673351" x="457200"/>
            <a:ext cy="4718303" cx="40385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22" name="Shape 122"/>
          <p:cNvSpPr txBox="1"/>
          <p:nvPr>
            <p:ph idx="2" type="body"/>
          </p:nvPr>
        </p:nvSpPr>
        <p:spPr>
          <a:xfrm>
            <a:off y="1673351" x="4648200"/>
            <a:ext cy="4718303" cx="40385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23" name="Shape 123"/>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24" name="Shape 124"/>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25" name="Shape 125"/>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26" name="Shape 126"/>
        <p:cNvGrpSpPr/>
        <p:nvPr/>
      </p:nvGrpSpPr>
      <p:grpSpPr>
        <a:xfrm>
          <a:off y="0" x="0"/>
          <a:ext cy="0" cx="0"/>
          <a:chOff y="0" x="0"/>
          <a:chExt cy="0" cx="0"/>
        </a:xfrm>
      </p:grpSpPr>
      <p:sp>
        <p:nvSpPr>
          <p:cNvPr id="127" name="Shape 127"/>
          <p:cNvSpPr txBox="1"/>
          <p:nvPr>
            <p:ph type="title"/>
          </p:nvPr>
        </p:nvSpPr>
        <p:spPr>
          <a:xfrm>
            <a:off y="533400" x="457200"/>
            <a:ext cy="990599" cx="8229600"/>
          </a:xfrm>
          <a:prstGeom prst="rect">
            <a:avLst/>
          </a:prstGeom>
          <a:noFill/>
          <a:ln>
            <a:noFill/>
          </a:ln>
        </p:spPr>
        <p:txBody>
          <a:bodyPr bIns="91425" rIns="91425" lIns="91425" t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28" name="Shape 128"/>
          <p:cNvSpPr txBox="1"/>
          <p:nvPr>
            <p:ph idx="1" type="body"/>
          </p:nvPr>
        </p:nvSpPr>
        <p:spPr>
          <a:xfrm>
            <a:off y="1676400" x="457200"/>
            <a:ext cy="639762" cx="3931919"/>
          </a:xfrm>
          <a:prstGeom prst="rect">
            <a:avLst/>
          </a:prstGeom>
          <a:noFill/>
          <a:ln>
            <a:noFill/>
          </a:ln>
        </p:spPr>
        <p:txBody>
          <a:bodyPr bIns="91425" rIns="91425" lIns="91425" tIns="91425" anchor="ctr" anchorCtr="0"/>
          <a:lstStyle>
            <a:lvl1pPr algn="ctr" rtl="0" indent="0" marL="0">
              <a:spcBef>
                <a:spcPts val="0"/>
              </a:spcBef>
              <a:buClr>
                <a:schemeClr val="dk2"/>
              </a:buClr>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
        <p:nvSpPr>
          <p:cNvPr id="129" name="Shape 129"/>
          <p:cNvSpPr txBox="1"/>
          <p:nvPr>
            <p:ph idx="2" type="body"/>
          </p:nvPr>
        </p:nvSpPr>
        <p:spPr>
          <a:xfrm>
            <a:off y="2438400" x="457200"/>
            <a:ext cy="3951287" cx="393191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30" name="Shape 130"/>
          <p:cNvSpPr txBox="1"/>
          <p:nvPr>
            <p:ph idx="3" type="body"/>
          </p:nvPr>
        </p:nvSpPr>
        <p:spPr>
          <a:xfrm>
            <a:off y="1676400" x="4754880"/>
            <a:ext cy="639762" cx="3931919"/>
          </a:xfrm>
          <a:prstGeom prst="rect">
            <a:avLst/>
          </a:prstGeom>
          <a:noFill/>
          <a:ln>
            <a:noFill/>
          </a:ln>
        </p:spPr>
        <p:txBody>
          <a:bodyPr bIns="91425" rIns="91425" lIns="91425" tIns="91425" anchor="ctr" anchorCtr="0"/>
          <a:lstStyle>
            <a:lvl1pPr algn="ctr" rtl="0" indent="0" marL="0">
              <a:spcBef>
                <a:spcPts val="0"/>
              </a:spcBef>
              <a:buClr>
                <a:schemeClr val="dk2"/>
              </a:buClr>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
        <p:nvSpPr>
          <p:cNvPr id="131" name="Shape 131"/>
          <p:cNvSpPr txBox="1"/>
          <p:nvPr>
            <p:ph idx="4" type="body"/>
          </p:nvPr>
        </p:nvSpPr>
        <p:spPr>
          <a:xfrm>
            <a:off y="2438400" x="4754880"/>
            <a:ext cy="3951287" cx="393191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32" name="Shape 132"/>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33" name="Shape 133"/>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34" name="Shape 134"/>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cxnSp>
        <p:nvCxnSpPr>
          <p:cNvPr id="135" name="Shape 135"/>
          <p:cNvCxnSpPr/>
          <p:nvPr/>
        </p:nvCxnSpPr>
        <p:spPr>
          <a:xfrm rot="5400000">
            <a:off y="4045823" x="2217817"/>
            <a:ext cy="793" cx="4709160"/>
          </a:xfrm>
          <a:prstGeom prst="straightConnector1">
            <a:avLst/>
          </a:prstGeom>
          <a:noFill/>
          <a:ln w="19050" cap="flat">
            <a:solidFill>
              <a:schemeClr val="dk2"/>
            </a:solidFill>
            <a:prstDash val="solid"/>
            <a:round/>
            <a:headEnd w="med" len="med" type="none"/>
            <a:tailEnd w="med" len="med" type="none"/>
          </a:ln>
        </p:spPr>
      </p:cxn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36" name="Shape 136"/>
        <p:cNvGrpSpPr/>
        <p:nvPr/>
      </p:nvGrpSpPr>
      <p:grpSpPr>
        <a:xfrm>
          <a:off y="0" x="0"/>
          <a:ext cy="0" cx="0"/>
          <a:chOff y="0" x="0"/>
          <a:chExt cy="0" cx="0"/>
        </a:xfrm>
      </p:grpSpPr>
      <p:sp>
        <p:nvSpPr>
          <p:cNvPr id="137" name="Shape 137"/>
          <p:cNvSpPr txBox="1"/>
          <p:nvPr>
            <p:ph type="title"/>
          </p:nvPr>
        </p:nvSpPr>
        <p:spPr>
          <a:xfrm>
            <a:off y="533400" x="457200"/>
            <a:ext cy="990599" cx="8229600"/>
          </a:xfrm>
          <a:prstGeom prst="rect">
            <a:avLst/>
          </a:prstGeom>
          <a:noFill/>
          <a:ln>
            <a:noFill/>
          </a:ln>
        </p:spPr>
        <p:txBody>
          <a:bodyPr bIns="91425" rIns="91425" lIns="91425" t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38" name="Shape 138"/>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39" name="Shape 139"/>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40" name="Shape 140"/>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41" name="Shape 141"/>
        <p:cNvGrpSpPr/>
        <p:nvPr/>
      </p:nvGrpSpPr>
      <p:grpSpPr>
        <a:xfrm>
          <a:off y="0" x="0"/>
          <a:ext cy="0" cx="0"/>
          <a:chOff y="0" x="0"/>
          <a:chExt cy="0" cx="0"/>
        </a:xfrm>
      </p:grpSpPr>
      <p:sp>
        <p:nvSpPr>
          <p:cNvPr id="142" name="Shape 142"/>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43" name="Shape 143"/>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44" name="Shape 144"/>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145" name="Shape 145"/>
        <p:cNvGrpSpPr/>
        <p:nvPr/>
      </p:nvGrpSpPr>
      <p:grpSpPr>
        <a:xfrm>
          <a:off y="0" x="0"/>
          <a:ext cy="0" cx="0"/>
          <a:chOff y="0" x="0"/>
          <a:chExt cy="0" cx="0"/>
        </a:xfrm>
      </p:grpSpPr>
      <p:sp>
        <p:nvSpPr>
          <p:cNvPr id="146" name="Shape 146"/>
          <p:cNvSpPr txBox="1"/>
          <p:nvPr>
            <p:ph type="title"/>
          </p:nvPr>
        </p:nvSpPr>
        <p:spPr>
          <a:xfrm>
            <a:off y="792079" x="457200"/>
            <a:ext cy="1261871" cx="2139695"/>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47" name="Shape 147"/>
          <p:cNvSpPr txBox="1"/>
          <p:nvPr>
            <p:ph idx="1" type="body"/>
          </p:nvPr>
        </p:nvSpPr>
        <p:spPr>
          <a:xfrm>
            <a:off y="792079" x="2971800"/>
            <a:ext cy="5577839" cx="57149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48" name="Shape 148"/>
          <p:cNvSpPr txBox="1"/>
          <p:nvPr>
            <p:ph idx="2" type="body"/>
          </p:nvPr>
        </p:nvSpPr>
        <p:spPr>
          <a:xfrm>
            <a:off y="2130551" x="457200"/>
            <a:ext cy="4243615" cx="2139695"/>
          </a:xfrm>
          <a:prstGeom prst="rect">
            <a:avLst/>
          </a:prstGeom>
          <a:noFill/>
          <a:ln>
            <a:noFill/>
          </a:ln>
        </p:spPr>
        <p:txBody>
          <a:bodyPr bIns="91425" rIns="91425" lIns="91425" tIns="91425" anchor="t"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
        <p:nvSpPr>
          <p:cNvPr id="149" name="Shape 149"/>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50" name="Shape 150"/>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51" name="Shape 151"/>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cxnSp>
        <p:nvCxnSpPr>
          <p:cNvPr id="152" name="Shape 152"/>
          <p:cNvCxnSpPr/>
          <p:nvPr/>
        </p:nvCxnSpPr>
        <p:spPr>
          <a:xfrm rot="5400000">
            <a:off y="3580205" x="-13115"/>
            <a:ext cy="1587" cx="5577839"/>
          </a:xfrm>
          <a:prstGeom prst="straightConnector1">
            <a:avLst/>
          </a:prstGeom>
          <a:noFill/>
          <a:ln w="19050" cap="flat">
            <a:solidFill>
              <a:schemeClr val="dk2"/>
            </a:solidFill>
            <a:prstDash val="solid"/>
            <a:round/>
            <a:headEnd w="med" len="med" type="none"/>
            <a:tailEnd w="med" len="med"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y="0" x="0"/>
          <a:ext cy="0" cx="0"/>
          <a:chOff y="0" x="0"/>
          <a:chExt cy="0" cx="0"/>
        </a:xfrm>
      </p:grpSpPr>
      <p:sp>
        <p:nvSpPr>
          <p:cNvPr id="25" name="Shape 25"/>
          <p:cNvSpPr txBox="1"/>
          <p:nvPr>
            <p:ph type="title"/>
          </p:nvPr>
        </p:nvSpPr>
        <p:spPr>
          <a:xfrm>
            <a:off y="267493" x="457200"/>
            <a:ext cy="1399031" cx="8229600"/>
          </a:xfrm>
          <a:prstGeom prst="rect">
            <a:avLst/>
          </a:prstGeom>
          <a:noFill/>
          <a:ln>
            <a:noFill/>
          </a:ln>
        </p:spPr>
        <p:txBody>
          <a:bodyPr bIns="91425" rIns="91425" lIns="91425" tIns="91425" anchor="ctr" anchorCtr="0"/>
          <a:lstStyle>
            <a:lvl1pPr algn="l" rtl="0" marL="484632">
              <a:spcBef>
                <a:spcPts val="0"/>
              </a:spcBef>
              <a:buClr>
                <a:srgbClr val="76D7EF"/>
              </a:buClr>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6" name="Shape 26"/>
          <p:cNvSpPr txBox="1"/>
          <p:nvPr>
            <p:ph idx="1" type="body"/>
          </p:nvPr>
        </p:nvSpPr>
        <p:spPr>
          <a:xfrm>
            <a:off y="1882808" x="457200"/>
            <a:ext cy="4572000" cx="8229600"/>
          </a:xfrm>
          <a:prstGeom prst="rect">
            <a:avLst/>
          </a:prstGeom>
          <a:noFill/>
          <a:ln>
            <a:noFill/>
          </a:ln>
        </p:spPr>
        <p:txBody>
          <a:bodyPr bIns="91425" rIns="91425" lIns="91425" tIns="91425" anchor="t" anchorCtr="0"/>
          <a:lstStyle>
            <a:lvl1pPr algn="l" rtl="0" indent="-232155" marL="448056">
              <a:spcBef>
                <a:spcPts val="600"/>
              </a:spcBef>
              <a:buClr>
                <a:schemeClr val="accent1"/>
              </a:buClr>
              <a:buFont typeface="Noto Symbol"/>
              <a:buChar char="⦿"/>
              <a:defRPr/>
            </a:lvl1pPr>
            <a:lvl2pPr algn="l" rtl="0" indent="-132715" marL="822960">
              <a:spcBef>
                <a:spcPts val="520"/>
              </a:spcBef>
              <a:buClr>
                <a:schemeClr val="accent1"/>
              </a:buClr>
              <a:buFont typeface="Verdana"/>
              <a:buChar char="›"/>
              <a:defRPr/>
            </a:lvl2pPr>
            <a:lvl3pPr algn="l" rtl="0" indent="-77724" marL="1106424">
              <a:spcBef>
                <a:spcPts val="480"/>
              </a:spcBef>
              <a:buClr>
                <a:schemeClr val="accent1"/>
              </a:buClr>
              <a:buFont typeface="Noto Symbol"/>
              <a:buChar char="⚫"/>
              <a:defRPr/>
            </a:lvl3pPr>
            <a:lvl4pPr algn="l" rtl="0" indent="-88900" marL="1371600">
              <a:spcBef>
                <a:spcPts val="400"/>
              </a:spcBef>
              <a:buClr>
                <a:schemeClr val="accent1"/>
              </a:buClr>
              <a:buFont typeface="Noto Symbol"/>
              <a:buChar char="⚫"/>
              <a:defRPr/>
            </a:lvl4pPr>
            <a:lvl5pPr algn="l" rtl="0" indent="-95250" marL="1600200">
              <a:spcBef>
                <a:spcPts val="380"/>
              </a:spcBef>
              <a:buClr>
                <a:srgbClr val="9DD3E1"/>
              </a:buClr>
              <a:buFont typeface="Noto Symbol"/>
              <a:buChar char="⚫"/>
              <a:defRPr/>
            </a:lvl5pPr>
            <a:lvl6pPr algn="l" rtl="0" indent="-101600" marL="1828800">
              <a:spcBef>
                <a:spcPts val="360"/>
              </a:spcBef>
              <a:buClr>
                <a:srgbClr val="9DD3E1"/>
              </a:buClr>
              <a:buFont typeface="Noto Symbol"/>
              <a:buChar char="⚫"/>
              <a:defRPr/>
            </a:lvl6pPr>
            <a:lvl7pPr algn="l" rtl="0" indent="-116332" marL="2084832">
              <a:spcBef>
                <a:spcPts val="320"/>
              </a:spcBef>
              <a:buClr>
                <a:srgbClr val="9DD3E1"/>
              </a:buClr>
              <a:buFont typeface="Noto Symbol"/>
              <a:buChar char="⚫"/>
              <a:defRPr/>
            </a:lvl7pPr>
            <a:lvl8pPr algn="l" rtl="0" indent="-88900" marL="2286000">
              <a:spcBef>
                <a:spcPts val="320"/>
              </a:spcBef>
              <a:buClr>
                <a:srgbClr val="9DD3E1"/>
              </a:buClr>
              <a:buFont typeface="Noto Symbol"/>
              <a:buChar char="⚫"/>
              <a:defRPr/>
            </a:lvl8pPr>
            <a:lvl9pPr algn="l" rtl="0" indent="-88900" marL="2514600">
              <a:spcBef>
                <a:spcPts val="320"/>
              </a:spcBef>
              <a:buClr>
                <a:srgbClr val="9DD3E1"/>
              </a:buClr>
              <a:buFont typeface="Noto Symbol"/>
              <a:buChar char="⚫"/>
              <a:defRPr/>
            </a:lvl9pPr>
          </a:lstStyle>
          <a:p/>
        </p:txBody>
      </p:sp>
      <p:sp>
        <p:nvSpPr>
          <p:cNvPr id="27" name="Shape 27"/>
          <p:cNvSpPr txBox="1"/>
          <p:nvPr>
            <p:ph idx="10" type="dt"/>
          </p:nvPr>
        </p:nvSpPr>
        <p:spPr>
          <a:xfrm>
            <a:off y="6480048" x="4791455"/>
            <a:ext cy="301752"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8" name="Shape 28"/>
          <p:cNvSpPr txBox="1"/>
          <p:nvPr>
            <p:ph idx="11" type="ftr"/>
          </p:nvPr>
        </p:nvSpPr>
        <p:spPr>
          <a:xfrm>
            <a:off y="6480969" x="457200"/>
            <a:ext cy="300830" cx="4260056"/>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9" name="Shape 29"/>
          <p:cNvSpPr txBox="1"/>
          <p:nvPr>
            <p:ph idx="12" type="sldNum"/>
          </p:nvPr>
        </p:nvSpPr>
        <p:spPr>
          <a:xfrm>
            <a:off y="6480969" x="7589520"/>
            <a:ext cy="301752" cx="502920"/>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153" name="Shape 153"/>
        <p:cNvGrpSpPr/>
        <p:nvPr/>
      </p:nvGrpSpPr>
      <p:grpSpPr>
        <a:xfrm>
          <a:off y="0" x="0"/>
          <a:ext cy="0" cx="0"/>
          <a:chOff y="0" x="0"/>
          <a:chExt cy="0" cx="0"/>
        </a:xfrm>
      </p:grpSpPr>
      <p:sp>
        <p:nvSpPr>
          <p:cNvPr id="154" name="Shape 154"/>
          <p:cNvSpPr txBox="1"/>
          <p:nvPr>
            <p:ph type="title"/>
          </p:nvPr>
        </p:nvSpPr>
        <p:spPr>
          <a:xfrm>
            <a:off y="792479" x="457200"/>
            <a:ext cy="1264920" cx="2142679"/>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55" name="Shape 155"/>
          <p:cNvSpPr/>
          <p:nvPr>
            <p:ph idx="2" type="pic"/>
          </p:nvPr>
        </p:nvSpPr>
        <p:spPr>
          <a:xfrm>
            <a:off y="838200" x="2858609"/>
            <a:ext cy="5500456" cx="5904389"/>
          </a:xfrm>
          <a:prstGeom prst="rect">
            <a:avLst/>
          </a:prstGeom>
          <a:solidFill>
            <a:schemeClr val="lt2"/>
          </a:solidFill>
          <a:ln w="76200" cap="flat">
            <a:solidFill>
              <a:srgbClr val="FFFFFF"/>
            </a:solidFill>
            <a:prstDash val="solid"/>
            <a:miter/>
            <a:headEnd w="med" len="med" type="none"/>
            <a:tailEnd w="med" len="med" type="none"/>
          </a:ln>
        </p:spPr>
      </p:sp>
      <p:sp>
        <p:nvSpPr>
          <p:cNvPr id="156" name="Shape 156"/>
          <p:cNvSpPr txBox="1"/>
          <p:nvPr>
            <p:ph idx="1" type="body"/>
          </p:nvPr>
        </p:nvSpPr>
        <p:spPr>
          <a:xfrm>
            <a:off y="2133600" x="457200"/>
            <a:ext cy="4242815" cx="2139695"/>
          </a:xfrm>
          <a:prstGeom prst="rect">
            <a:avLst/>
          </a:prstGeom>
          <a:noFill/>
          <a:ln>
            <a:noFill/>
          </a:ln>
        </p:spPr>
        <p:txBody>
          <a:bodyPr bIns="91425" rIns="91425" lIns="91425" tIns="91425" anchor="t"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
        <p:nvSpPr>
          <p:cNvPr id="157" name="Shape 157"/>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58" name="Shape 158"/>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59" name="Shape 159"/>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160" name="Shape 160"/>
        <p:cNvGrpSpPr/>
        <p:nvPr/>
      </p:nvGrpSpPr>
      <p:grpSpPr>
        <a:xfrm>
          <a:off y="0" x="0"/>
          <a:ext cy="0" cx="0"/>
          <a:chOff y="0" x="0"/>
          <a:chExt cy="0" cx="0"/>
        </a:xfrm>
      </p:grpSpPr>
      <p:sp>
        <p:nvSpPr>
          <p:cNvPr id="161" name="Shape 161"/>
          <p:cNvSpPr txBox="1"/>
          <p:nvPr>
            <p:ph type="title"/>
          </p:nvPr>
        </p:nvSpPr>
        <p:spPr>
          <a:xfrm>
            <a:off y="533400" x="457200"/>
            <a:ext cy="990599" cx="8229600"/>
          </a:xfrm>
          <a:prstGeom prst="rect">
            <a:avLst/>
          </a:prstGeom>
          <a:noFill/>
          <a:ln>
            <a:noFill/>
          </a:ln>
        </p:spPr>
        <p:txBody>
          <a:bodyPr bIns="91425" rIns="91425" lIns="91425" t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62" name="Shape 162"/>
          <p:cNvSpPr txBox="1"/>
          <p:nvPr>
            <p:ph idx="1" type="body"/>
          </p:nvPr>
        </p:nvSpPr>
        <p:spPr>
          <a:xfrm rot="5400000">
            <a:off y="-76200" x="2133599"/>
            <a:ext cy="8229600" cx="4876799"/>
          </a:xfrm>
          <a:prstGeom prst="rect">
            <a:avLst/>
          </a:prstGeom>
          <a:noFill/>
          <a:ln>
            <a:noFill/>
          </a:ln>
        </p:spPr>
        <p:txBody>
          <a:bodyPr bIns="91425" rIns="91425" lIns="91425" tIns="91425" anchor="t" anchorCtr="0"/>
          <a:lstStyle>
            <a:lvl1pPr algn="l" rtl="0" indent="-53339" marL="182880">
              <a:spcBef>
                <a:spcPts val="480"/>
              </a:spcBef>
              <a:buClr>
                <a:schemeClr val="accent1"/>
              </a:buClr>
              <a:buFont typeface="Arial"/>
              <a:buChar char="•"/>
              <a:defRPr/>
            </a:lvl1pPr>
            <a:lvl2pPr algn="l" rtl="0" indent="-82550" marL="457200">
              <a:spcBef>
                <a:spcPts val="400"/>
              </a:spcBef>
              <a:buClr>
                <a:schemeClr val="accent1"/>
              </a:buClr>
              <a:buFont typeface="Arial"/>
              <a:buChar char="•"/>
              <a:defRPr/>
            </a:lvl2pPr>
            <a:lvl3pPr algn="l" rtl="0" indent="-82550" marL="731520">
              <a:spcBef>
                <a:spcPts val="360"/>
              </a:spcBef>
              <a:buClr>
                <a:schemeClr val="accent1"/>
              </a:buClr>
              <a:buFont typeface="Arial"/>
              <a:buChar char="•"/>
              <a:defRPr/>
            </a:lvl3pPr>
            <a:lvl4pPr algn="l" rtl="0" indent="-91439" marL="1005839">
              <a:spcBef>
                <a:spcPts val="320"/>
              </a:spcBef>
              <a:buClr>
                <a:schemeClr val="accent1"/>
              </a:buClr>
              <a:buFont typeface="Arial"/>
              <a:buChar char="•"/>
              <a:defRPr/>
            </a:lvl4pPr>
            <a:lvl5pPr algn="l" rtl="0" indent="-58419" marL="1188720">
              <a:spcBef>
                <a:spcPts val="280"/>
              </a:spcBef>
              <a:buClr>
                <a:schemeClr val="accent1"/>
              </a:buClr>
              <a:buFont typeface="Arial"/>
              <a:buChar char="•"/>
              <a:defRPr/>
            </a:lvl5pPr>
            <a:lvl6pPr algn="l" rtl="0" indent="-107950" marL="1371600">
              <a:spcBef>
                <a:spcPts val="260"/>
              </a:spcBef>
              <a:buClr>
                <a:schemeClr val="accent1"/>
              </a:buClr>
              <a:buFont typeface="Arial"/>
              <a:buChar char="•"/>
              <a:defRPr/>
            </a:lvl6pPr>
            <a:lvl7pPr algn="l" rtl="0" indent="-100330" marL="1554480">
              <a:spcBef>
                <a:spcPts val="260"/>
              </a:spcBef>
              <a:buClr>
                <a:schemeClr val="accent1"/>
              </a:buClr>
              <a:buFont typeface="Arial"/>
              <a:buChar char="•"/>
              <a:defRPr/>
            </a:lvl7pPr>
            <a:lvl8pPr algn="l" rtl="0" indent="-105410" marL="1737360">
              <a:spcBef>
                <a:spcPts val="260"/>
              </a:spcBef>
              <a:buClr>
                <a:schemeClr val="accent1"/>
              </a:buClr>
              <a:buFont typeface="Arial"/>
              <a:buChar char="•"/>
              <a:defRPr/>
            </a:lvl8pPr>
            <a:lvl9pPr algn="l" rtl="0" indent="-110489" marL="1920240">
              <a:spcBef>
                <a:spcPts val="260"/>
              </a:spcBef>
              <a:buClr>
                <a:schemeClr val="accent1"/>
              </a:buClr>
              <a:buFont typeface="Arial"/>
              <a:buChar char="•"/>
              <a:defRPr/>
            </a:lvl9pPr>
          </a:lstStyle>
          <a:p/>
        </p:txBody>
      </p:sp>
      <p:sp>
        <p:nvSpPr>
          <p:cNvPr id="163" name="Shape 163"/>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64" name="Shape 164"/>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65" name="Shape 165"/>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66" name="Shape 166"/>
        <p:cNvGrpSpPr/>
        <p:nvPr/>
      </p:nvGrpSpPr>
      <p:grpSpPr>
        <a:xfrm>
          <a:off y="0" x="0"/>
          <a:ext cy="0" cx="0"/>
          <a:chOff y="0" x="0"/>
          <a:chExt cy="0" cx="0"/>
        </a:xfrm>
      </p:grpSpPr>
      <p:sp>
        <p:nvSpPr>
          <p:cNvPr id="167" name="Shape 167"/>
          <p:cNvSpPr txBox="1"/>
          <p:nvPr>
            <p:ph type="title"/>
          </p:nvPr>
        </p:nvSpPr>
        <p:spPr>
          <a:xfrm rot="5400000">
            <a:off y="2514600" x="4724399"/>
            <a:ext cy="2057400" cx="5867400"/>
          </a:xfrm>
          <a:prstGeom prst="rect">
            <a:avLst/>
          </a:prstGeom>
          <a:noFill/>
          <a:ln>
            <a:noFill/>
          </a:ln>
        </p:spPr>
        <p:txBody>
          <a:bodyPr bIns="91425" rIns="91425" lIns="91425" tIns="91425" anchor="b"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68" name="Shape 168"/>
          <p:cNvSpPr txBox="1"/>
          <p:nvPr>
            <p:ph idx="1" type="body"/>
          </p:nvPr>
        </p:nvSpPr>
        <p:spPr>
          <a:xfrm rot="5400000">
            <a:off y="533400" x="533400"/>
            <a:ext cy="6019799" cx="5867400"/>
          </a:xfrm>
          <a:prstGeom prst="rect">
            <a:avLst/>
          </a:prstGeom>
          <a:noFill/>
          <a:ln>
            <a:noFill/>
          </a:ln>
        </p:spPr>
        <p:txBody>
          <a:bodyPr bIns="91425" rIns="91425" lIns="91425" tIns="91425" anchor="t" anchorCtr="0"/>
          <a:lstStyle>
            <a:lvl1pPr algn="l" rtl="0" indent="-53339" marL="182880">
              <a:spcBef>
                <a:spcPts val="480"/>
              </a:spcBef>
              <a:buClr>
                <a:schemeClr val="accent1"/>
              </a:buClr>
              <a:buFont typeface="Arial"/>
              <a:buChar char="•"/>
              <a:defRPr/>
            </a:lvl1pPr>
            <a:lvl2pPr algn="l" rtl="0" indent="-82550" marL="457200">
              <a:spcBef>
                <a:spcPts val="400"/>
              </a:spcBef>
              <a:buClr>
                <a:schemeClr val="accent1"/>
              </a:buClr>
              <a:buFont typeface="Arial"/>
              <a:buChar char="•"/>
              <a:defRPr/>
            </a:lvl2pPr>
            <a:lvl3pPr algn="l" rtl="0" indent="-82550" marL="731520">
              <a:spcBef>
                <a:spcPts val="360"/>
              </a:spcBef>
              <a:buClr>
                <a:schemeClr val="accent1"/>
              </a:buClr>
              <a:buFont typeface="Arial"/>
              <a:buChar char="•"/>
              <a:defRPr/>
            </a:lvl3pPr>
            <a:lvl4pPr algn="l" rtl="0" indent="-91439" marL="1005839">
              <a:spcBef>
                <a:spcPts val="320"/>
              </a:spcBef>
              <a:buClr>
                <a:schemeClr val="accent1"/>
              </a:buClr>
              <a:buFont typeface="Arial"/>
              <a:buChar char="•"/>
              <a:defRPr/>
            </a:lvl4pPr>
            <a:lvl5pPr algn="l" rtl="0" indent="-58419" marL="1188720">
              <a:spcBef>
                <a:spcPts val="280"/>
              </a:spcBef>
              <a:buClr>
                <a:schemeClr val="accent1"/>
              </a:buClr>
              <a:buFont typeface="Arial"/>
              <a:buChar char="•"/>
              <a:defRPr/>
            </a:lvl5pPr>
            <a:lvl6pPr algn="l" rtl="0" indent="-107950" marL="1371600">
              <a:spcBef>
                <a:spcPts val="260"/>
              </a:spcBef>
              <a:buClr>
                <a:schemeClr val="accent1"/>
              </a:buClr>
              <a:buFont typeface="Arial"/>
              <a:buChar char="•"/>
              <a:defRPr/>
            </a:lvl6pPr>
            <a:lvl7pPr algn="l" rtl="0" indent="-100330" marL="1554480">
              <a:spcBef>
                <a:spcPts val="260"/>
              </a:spcBef>
              <a:buClr>
                <a:schemeClr val="accent1"/>
              </a:buClr>
              <a:buFont typeface="Arial"/>
              <a:buChar char="•"/>
              <a:defRPr/>
            </a:lvl7pPr>
            <a:lvl8pPr algn="l" rtl="0" indent="-105410" marL="1737360">
              <a:spcBef>
                <a:spcPts val="260"/>
              </a:spcBef>
              <a:buClr>
                <a:schemeClr val="accent1"/>
              </a:buClr>
              <a:buFont typeface="Arial"/>
              <a:buChar char="•"/>
              <a:defRPr/>
            </a:lvl8pPr>
            <a:lvl9pPr algn="l" rtl="0" indent="-110489" marL="1920240">
              <a:spcBef>
                <a:spcPts val="260"/>
              </a:spcBef>
              <a:buClr>
                <a:schemeClr val="accent1"/>
              </a:buClr>
              <a:buFont typeface="Arial"/>
              <a:buChar char="•"/>
              <a:defRPr/>
            </a:lvl9pPr>
          </a:lstStyle>
          <a:p/>
        </p:txBody>
      </p:sp>
      <p:sp>
        <p:nvSpPr>
          <p:cNvPr id="169" name="Shape 169"/>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70" name="Shape 170"/>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71" name="Shape 171"/>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gradFill>
          <a:gsLst>
            <a:gs pos="0">
              <a:schemeClr val="dk1"/>
            </a:gs>
            <a:gs pos="60000">
              <a:schemeClr val="dk1"/>
            </a:gs>
            <a:gs pos="100000">
              <a:srgbClr val="6C6C6C"/>
            </a:gs>
          </a:gsLst>
          <a:lin ang="5400000" scaled="0"/>
        </a:gradFill>
      </p:bgPr>
    </p:bg>
    <p:spTree>
      <p:nvGrpSpPr>
        <p:cNvPr id="30" name="Shape 30"/>
        <p:cNvGrpSpPr/>
        <p:nvPr/>
      </p:nvGrpSpPr>
      <p:grpSpPr>
        <a:xfrm>
          <a:off y="0" x="0"/>
          <a:ext cy="0" cx="0"/>
          <a:chOff y="0" x="0"/>
          <a:chExt cy="0" cx="0"/>
        </a:xfrm>
      </p:grpSpPr>
      <p:sp>
        <p:nvSpPr>
          <p:cNvPr id="31" name="Shape 31"/>
          <p:cNvSpPr/>
          <p:nvPr/>
        </p:nvSpPr>
        <p:spPr>
          <a:xfrm rot="10800000" flipH="1">
            <a:off y="7033" x="7033"/>
            <a:ext cy="6836899" cx="9129931"/>
          </a:xfrm>
          <a:prstGeom prst="rtTriangle">
            <a:avLst/>
          </a:prstGeom>
          <a:gradFill>
            <a:gsLst>
              <a:gs pos="0">
                <a:srgbClr val="DEF5FA">
                  <a:alpha val="9803"/>
                </a:srgbClr>
              </a:gs>
              <a:gs pos="70000">
                <a:srgbClr val="DEF5FA">
                  <a:alpha val="7843"/>
                </a:srgbClr>
              </a:gs>
              <a:gs pos="100000">
                <a:srgbClr val="DEF5FA">
                  <a:alpha val="784"/>
                </a:srgbClr>
              </a:gs>
            </a:gsLst>
            <a:lin ang="8000000" scaled="0"/>
          </a:gra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Questrial"/>
              <a:ea typeface="Questrial"/>
              <a:cs typeface="Questrial"/>
              <a:sym typeface="Questrial"/>
            </a:endParaRPr>
          </a:p>
        </p:txBody>
      </p:sp>
      <p:sp>
        <p:nvSpPr>
          <p:cNvPr id="32" name="Shape 32"/>
          <p:cNvSpPr/>
          <p:nvPr/>
        </p:nvSpPr>
        <p:spPr>
          <a:xfrm rot="-5400000" flipH="1">
            <a:off y="309489" x="7554352"/>
            <a:ext cy="1294227" cx="1892948"/>
          </a:xfrm>
          <a:prstGeom prst="triangle">
            <a:avLst>
              <a:gd fmla="val 51323" name="adj"/>
            </a:avLst>
          </a:prstGeom>
          <a:gradFill>
            <a:gsLst>
              <a:gs pos="0">
                <a:srgbClr val="026C86"/>
              </a:gs>
              <a:gs pos="60000">
                <a:srgbClr val="01BCEA"/>
              </a:gs>
              <a:gs pos="100000">
                <a:srgbClr val="8BE8FF"/>
              </a:gs>
            </a:gsLst>
            <a:lin ang="15499999" scaled="0"/>
          </a:gra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Questrial"/>
              <a:ea typeface="Questrial"/>
              <a:cs typeface="Questrial"/>
              <a:sym typeface="Questrial"/>
            </a:endParaRPr>
          </a:p>
        </p:txBody>
      </p:sp>
      <p:sp>
        <p:nvSpPr>
          <p:cNvPr id="33" name="Shape 33"/>
          <p:cNvSpPr txBox="1"/>
          <p:nvPr>
            <p:ph idx="10" type="dt"/>
          </p:nvPr>
        </p:nvSpPr>
        <p:spPr>
          <a:xfrm>
            <a:off y="6477000" x="6955632"/>
            <a:ext cy="30479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4" name="Shape 34"/>
          <p:cNvSpPr txBox="1"/>
          <p:nvPr>
            <p:ph idx="11" type="ftr"/>
          </p:nvPr>
        </p:nvSpPr>
        <p:spPr>
          <a:xfrm>
            <a:off y="6480969" x="2619375"/>
            <a:ext cy="300830" cx="4260056"/>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5" name="Shape 35"/>
          <p:cNvSpPr txBox="1"/>
          <p:nvPr>
            <p:ph idx="12" type="sldNum"/>
          </p:nvPr>
        </p:nvSpPr>
        <p:spPr>
          <a:xfrm>
            <a:off y="809624" x="8451056"/>
            <a:ext cy="300830" cx="502920"/>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cxnSp>
        <p:nvCxnSpPr>
          <p:cNvPr id="36" name="Shape 36"/>
          <p:cNvCxnSpPr/>
          <p:nvPr/>
        </p:nvCxnSpPr>
        <p:spPr>
          <a:xfrm rot="10800000">
            <a:off y="9380" x="6468793"/>
            <a:ext cy="1900210" cx="2672860"/>
          </a:xfrm>
          <a:prstGeom prst="straightConnector1">
            <a:avLst/>
          </a:prstGeom>
          <a:noFill/>
          <a:ln w="9525" cap="rnd">
            <a:solidFill>
              <a:srgbClr val="CDCDCD">
                <a:alpha val="44705"/>
              </a:srgbClr>
            </a:solidFill>
            <a:prstDash val="solid"/>
            <a:round/>
            <a:headEnd w="med" len="med" type="none"/>
            <a:tailEnd w="med" len="med" type="none"/>
          </a:ln>
        </p:spPr>
      </p:cxnSp>
      <p:cxnSp>
        <p:nvCxnSpPr>
          <p:cNvPr id="37" name="Shape 37"/>
          <p:cNvCxnSpPr/>
          <p:nvPr/>
        </p:nvCxnSpPr>
        <p:spPr>
          <a:xfrm rot="10800000" flipH="1">
            <a:off y="7034" x="0"/>
            <a:ext cy="6843933" cx="9136965"/>
          </a:xfrm>
          <a:prstGeom prst="straightConnector1">
            <a:avLst/>
          </a:prstGeom>
          <a:noFill/>
          <a:ln w="9525" cap="rnd">
            <a:solidFill>
              <a:srgbClr val="C7C7C7">
                <a:alpha val="34901"/>
              </a:srgbClr>
            </a:solidFill>
            <a:prstDash val="solid"/>
            <a:round/>
            <a:headEnd w="med" len="med" type="none"/>
            <a:tailEnd w="med" len="med" type="none"/>
          </a:ln>
        </p:spPr>
      </p:cxnSp>
      <p:sp>
        <p:nvSpPr>
          <p:cNvPr id="38" name="Shape 38"/>
          <p:cNvSpPr txBox="1"/>
          <p:nvPr>
            <p:ph type="title"/>
          </p:nvPr>
        </p:nvSpPr>
        <p:spPr>
          <a:xfrm>
            <a:off y="271463" x="381000"/>
            <a:ext cy="1362075" cx="7239000"/>
          </a:xfrm>
          <a:prstGeom prst="rect">
            <a:avLst/>
          </a:prstGeom>
          <a:noFill/>
          <a:ln>
            <a:noFill/>
          </a:ln>
        </p:spPr>
        <p:txBody>
          <a:bodyPr bIns="91425" rIns="91425" lIns="91425" tIns="91425" anchor="ctr" anchorCtr="0"/>
          <a:lstStyle>
            <a:lvl1pPr algn="l" rtl="0" marL="0">
              <a:spcBef>
                <a:spcPts val="0"/>
              </a:spcBef>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9" name="Shape 39"/>
          <p:cNvSpPr txBox="1"/>
          <p:nvPr>
            <p:ph idx="1" type="body"/>
          </p:nvPr>
        </p:nvSpPr>
        <p:spPr>
          <a:xfrm>
            <a:off y="1633536" x="381000"/>
            <a:ext cy="2286000" cx="3886200"/>
          </a:xfrm>
          <a:prstGeom prst="rect">
            <a:avLst/>
          </a:prstGeom>
          <a:noFill/>
          <a:ln>
            <a:noFill/>
          </a:ln>
        </p:spPr>
        <p:txBody>
          <a:bodyPr bIns="91425" rIns="91425" lIns="91425" tIns="91425" anchor="t" anchorCtr="0"/>
          <a:lstStyle>
            <a:lvl1pPr algn="l" rtl="0" indent="-4064" marL="54864">
              <a:spcBef>
                <a:spcPts val="0"/>
              </a:spcBef>
              <a:buClr>
                <a:schemeClr val="lt1"/>
              </a:buClr>
              <a:buFont typeface="Questrial"/>
              <a:buNone/>
              <a:defRPr/>
            </a:lvl1pPr>
            <a:lvl2pPr rtl="0">
              <a:spcBef>
                <a:spcPts val="0"/>
              </a:spcBef>
              <a:buClr>
                <a:schemeClr val="lt1"/>
              </a:buClr>
              <a:buFont typeface="Questrial"/>
              <a:buNone/>
              <a:defRPr/>
            </a:lvl2pPr>
            <a:lvl3pPr rtl="0">
              <a:spcBef>
                <a:spcPts val="0"/>
              </a:spcBef>
              <a:buClr>
                <a:schemeClr val="lt1"/>
              </a:buClr>
              <a:buFont typeface="Questrial"/>
              <a:buNone/>
              <a:defRPr/>
            </a:lvl3pPr>
            <a:lvl4pPr rtl="0">
              <a:spcBef>
                <a:spcPts val="0"/>
              </a:spcBef>
              <a:buClr>
                <a:schemeClr val="lt1"/>
              </a:buClr>
              <a:buFont typeface="Questrial"/>
              <a:buNone/>
              <a:defRPr/>
            </a:lvl4pPr>
            <a:lvl5pPr rtl="0">
              <a:spcBef>
                <a:spcPts val="0"/>
              </a:spcBef>
              <a:buClr>
                <a:schemeClr val="lt1"/>
              </a:buClr>
              <a:buFont typeface="Questrial"/>
              <a:buNone/>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40" name="Shape 40"/>
        <p:cNvGrpSpPr/>
        <p:nvPr/>
      </p:nvGrpSpPr>
      <p:grpSpPr>
        <a:xfrm>
          <a:off y="0" x="0"/>
          <a:ext cy="0" cx="0"/>
          <a:chOff y="0" x="0"/>
          <a:chExt cy="0" cx="0"/>
        </a:xfrm>
      </p:grpSpPr>
      <p:sp>
        <p:nvSpPr>
          <p:cNvPr id="41" name="Shape 41"/>
          <p:cNvSpPr txBox="1"/>
          <p:nvPr>
            <p:ph type="title"/>
          </p:nvPr>
        </p:nvSpPr>
        <p:spPr>
          <a:xfrm>
            <a:off y="267493" x="457200"/>
            <a:ext cy="1399031" cx="8229600"/>
          </a:xfrm>
          <a:prstGeom prst="rect">
            <a:avLst/>
          </a:prstGeom>
          <a:noFill/>
          <a:ln>
            <a:noFill/>
          </a:ln>
        </p:spPr>
        <p:txBody>
          <a:bodyPr bIns="91425" rIns="91425" lIns="91425" tIns="91425" anchor="ctr" anchorCtr="0"/>
          <a:lstStyle>
            <a:lvl1pPr algn="l" rtl="0" mar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2" name="Shape 42"/>
          <p:cNvSpPr txBox="1"/>
          <p:nvPr>
            <p:ph idx="1" type="body"/>
          </p:nvPr>
        </p:nvSpPr>
        <p:spPr>
          <a:xfrm>
            <a:off y="1722436" x="457200"/>
            <a:ext cy="4525963" cx="40385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3" name="Shape 43"/>
          <p:cNvSpPr txBox="1"/>
          <p:nvPr>
            <p:ph idx="2" type="body"/>
          </p:nvPr>
        </p:nvSpPr>
        <p:spPr>
          <a:xfrm>
            <a:off y="1722436" x="4648200"/>
            <a:ext cy="4525963" cx="40385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4" name="Shape 44"/>
          <p:cNvSpPr txBox="1"/>
          <p:nvPr>
            <p:ph idx="10" type="dt"/>
          </p:nvPr>
        </p:nvSpPr>
        <p:spPr>
          <a:xfrm>
            <a:off y="6480969" x="4791455"/>
            <a:ext cy="301752"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5" name="Shape 45"/>
          <p:cNvSpPr txBox="1"/>
          <p:nvPr>
            <p:ph idx="11" type="ftr"/>
          </p:nvPr>
        </p:nvSpPr>
        <p:spPr>
          <a:xfrm>
            <a:off y="6480969" x="457200"/>
            <a:ext cy="301752" cx="4260056"/>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6" name="Shape 46"/>
          <p:cNvSpPr txBox="1"/>
          <p:nvPr>
            <p:ph idx="12" type="sldNum"/>
          </p:nvPr>
        </p:nvSpPr>
        <p:spPr>
          <a:xfrm>
            <a:off y="6480969" x="7589520"/>
            <a:ext cy="301752" cx="502920"/>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bg>
      <p:bgPr>
        <a:gradFill>
          <a:gsLst>
            <a:gs pos="0">
              <a:srgbClr val="323232"/>
            </a:gs>
            <a:gs pos="60000">
              <a:srgbClr val="434343"/>
            </a:gs>
            <a:gs pos="100000">
              <a:srgbClr val="949494"/>
            </a:gs>
          </a:gsLst>
          <a:lin ang="5400000" scaled="0"/>
        </a:gradFill>
      </p:bgPr>
    </p:bg>
    <p:spTree>
      <p:nvGrpSpPr>
        <p:cNvPr id="47" name="Shape 47"/>
        <p:cNvGrpSpPr/>
        <p:nvPr/>
      </p:nvGrpSpPr>
      <p:grpSpPr>
        <a:xfrm>
          <a:off y="0" x="0"/>
          <a:ext cy="0" cx="0"/>
          <a:chOff y="0" x="0"/>
          <a:chExt cy="0" cx="0"/>
        </a:xfrm>
      </p:grpSpPr>
      <p:sp>
        <p:nvSpPr>
          <p:cNvPr id="48" name="Shape 48"/>
          <p:cNvSpPr txBox="1"/>
          <p:nvPr>
            <p:ph type="title"/>
          </p:nvPr>
        </p:nvSpPr>
        <p:spPr>
          <a:xfrm rot="-5400000">
            <a:off y="2834287" x="-2295358"/>
            <a:ext cy="1066799" cx="6153912"/>
          </a:xfrm>
          <a:prstGeom prst="rect">
            <a:avLst/>
          </a:prstGeom>
          <a:noFill/>
          <a:ln>
            <a:noFill/>
          </a:ln>
        </p:spPr>
        <p:txBody>
          <a:bodyPr bIns="91425" rIns="91425" lIns="91425" tIns="91425" anchor="b" anchorCtr="0"/>
          <a:lstStyle>
            <a:lvl1pPr algn="ctr" rtl="0" mar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9" name="Shape 49"/>
          <p:cNvSpPr txBox="1"/>
          <p:nvPr>
            <p:ph idx="1" type="body"/>
          </p:nvPr>
        </p:nvSpPr>
        <p:spPr>
          <a:xfrm rot="-5400000">
            <a:off y="1508980" x="146758"/>
            <a:ext cy="581024" cx="3017519"/>
          </a:xfrm>
          <a:prstGeom prst="rect">
            <a:avLst/>
          </a:prstGeom>
          <a:solidFill>
            <a:schemeClr val="dk1"/>
          </a:solidFill>
          <a:ln>
            <a:noFill/>
          </a:ln>
        </p:spPr>
        <p:txBody>
          <a:bodyPr bIns="91425" rIns="91425" lIns="91425" tIns="91425" anchor="ctr" anchorCtr="0"/>
          <a:lstStyle>
            <a:lvl1pPr algn="ctr" rtl="0" indent="0" marL="0">
              <a:spcBef>
                <a:spcPts val="0"/>
              </a:spcBef>
              <a:buClr>
                <a:schemeClr val="lt1"/>
              </a:buClr>
              <a:buFont typeface="Questrial"/>
              <a:buNone/>
              <a:defRPr/>
            </a:lvl1pPr>
            <a:lvl2pPr rtl="0">
              <a:spcBef>
                <a:spcPts val="0"/>
              </a:spcBef>
              <a:buFont typeface="Questrial"/>
              <a:buNone/>
              <a:defRPr/>
            </a:lvl2pPr>
            <a:lvl3pPr rtl="0">
              <a:spcBef>
                <a:spcPts val="0"/>
              </a:spcBef>
              <a:buFont typeface="Questrial"/>
              <a:buNone/>
              <a:defRPr/>
            </a:lvl3pPr>
            <a:lvl4pPr rtl="0">
              <a:spcBef>
                <a:spcPts val="0"/>
              </a:spcBef>
              <a:buFont typeface="Questrial"/>
              <a:buNone/>
              <a:defRPr/>
            </a:lvl4pPr>
            <a:lvl5pPr rtl="0">
              <a:spcBef>
                <a:spcPts val="0"/>
              </a:spcBef>
              <a:buFont typeface="Questrial"/>
              <a:buNone/>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0" name="Shape 50"/>
          <p:cNvSpPr txBox="1"/>
          <p:nvPr>
            <p:ph idx="2" type="body"/>
          </p:nvPr>
        </p:nvSpPr>
        <p:spPr>
          <a:xfrm rot="-5400000">
            <a:off y="4645372" x="146758"/>
            <a:ext cy="581024" cx="3017519"/>
          </a:xfrm>
          <a:prstGeom prst="rect">
            <a:avLst/>
          </a:prstGeom>
          <a:solidFill>
            <a:schemeClr val="dk1"/>
          </a:solidFill>
          <a:ln>
            <a:noFill/>
          </a:ln>
        </p:spPr>
        <p:txBody>
          <a:bodyPr bIns="91425" rIns="91425" lIns="91425" tIns="91425" anchor="ctr" anchorCtr="0"/>
          <a:lstStyle>
            <a:lvl1pPr algn="ctr" rtl="0" indent="0" marL="0">
              <a:spcBef>
                <a:spcPts val="0"/>
              </a:spcBef>
              <a:buClr>
                <a:schemeClr val="lt1"/>
              </a:buClr>
              <a:buFont typeface="Questrial"/>
              <a:buNone/>
              <a:defRPr/>
            </a:lvl1pPr>
            <a:lvl2pPr rtl="0">
              <a:spcBef>
                <a:spcPts val="0"/>
              </a:spcBef>
              <a:buFont typeface="Questrial"/>
              <a:buNone/>
              <a:defRPr/>
            </a:lvl2pPr>
            <a:lvl3pPr rtl="0">
              <a:spcBef>
                <a:spcPts val="0"/>
              </a:spcBef>
              <a:buFont typeface="Questrial"/>
              <a:buNone/>
              <a:defRPr/>
            </a:lvl3pPr>
            <a:lvl4pPr rtl="0">
              <a:spcBef>
                <a:spcPts val="0"/>
              </a:spcBef>
              <a:buFont typeface="Questrial"/>
              <a:buNone/>
              <a:defRPr/>
            </a:lvl4pPr>
            <a:lvl5pPr rtl="0">
              <a:spcBef>
                <a:spcPts val="0"/>
              </a:spcBef>
              <a:buFont typeface="Questrial"/>
              <a:buNone/>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1" name="Shape 51"/>
          <p:cNvSpPr txBox="1"/>
          <p:nvPr>
            <p:ph idx="3" type="body"/>
          </p:nvPr>
        </p:nvSpPr>
        <p:spPr>
          <a:xfrm>
            <a:off y="290732" x="2022230"/>
            <a:ext cy="3017519" cx="6858000"/>
          </a:xfrm>
          <a:prstGeom prst="rect">
            <a:avLst/>
          </a:prstGeom>
          <a:noFill/>
          <a:ln>
            <a:noFill/>
          </a:ln>
        </p:spPr>
        <p:txBody>
          <a:bodyPr bIns="91425" rIns="91425" lIns="91425" tIns="91425" anchor="t" anchorCtr="0"/>
          <a:lstStyle>
            <a:lvl1pPr algn="l" rtl="0">
              <a:spcBef>
                <a:spcPts val="0"/>
              </a:spcBef>
              <a:defRPr/>
            </a:lvl1pPr>
            <a:lvl2pPr algn="l" rtl="0">
              <a:spcBef>
                <a:spcPts val="0"/>
              </a:spcBef>
              <a:defRPr/>
            </a:lvl2pPr>
            <a:lvl3pPr algn="l" rtl="0">
              <a:spcBef>
                <a:spcPts val="0"/>
              </a:spcBef>
              <a:defRPr/>
            </a:lvl3pPr>
            <a:lvl4pPr algn="l" rtl="0">
              <a:spcBef>
                <a:spcPts val="0"/>
              </a:spcBef>
              <a:defRPr/>
            </a:lvl4pPr>
            <a:lvl5pPr algn="l"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2" name="Shape 52"/>
          <p:cNvSpPr txBox="1"/>
          <p:nvPr>
            <p:ph idx="4" type="body"/>
          </p:nvPr>
        </p:nvSpPr>
        <p:spPr>
          <a:xfrm>
            <a:off y="3427123" x="2022230"/>
            <a:ext cy="3017519" cx="6858000"/>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3" name="Shape 53"/>
          <p:cNvSpPr txBox="1"/>
          <p:nvPr>
            <p:ph idx="10" type="dt"/>
          </p:nvPr>
        </p:nvSpPr>
        <p:spPr>
          <a:xfrm>
            <a:off y="6480969" x="4791455"/>
            <a:ext cy="301752" cx="2130551"/>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4" name="Shape 54"/>
          <p:cNvSpPr txBox="1"/>
          <p:nvPr>
            <p:ph idx="11" type="ftr"/>
          </p:nvPr>
        </p:nvSpPr>
        <p:spPr>
          <a:xfrm>
            <a:off y="6480969" x="457200"/>
            <a:ext cy="301752" cx="4261103"/>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5" name="Shape 55"/>
          <p:cNvSpPr txBox="1"/>
          <p:nvPr>
            <p:ph idx="12" type="sldNum"/>
          </p:nvPr>
        </p:nvSpPr>
        <p:spPr>
          <a:xfrm>
            <a:off y="6483096" x="7589520"/>
            <a:ext cy="301752" cx="502920"/>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6" name="Shape 56"/>
        <p:cNvGrpSpPr/>
        <p:nvPr/>
      </p:nvGrpSpPr>
      <p:grpSpPr>
        <a:xfrm>
          <a:off y="0" x="0"/>
          <a:ext cy="0" cx="0"/>
          <a:chOff y="0" x="0"/>
          <a:chExt cy="0" cx="0"/>
        </a:xfrm>
      </p:grpSpPr>
      <p:sp>
        <p:nvSpPr>
          <p:cNvPr id="57" name="Shape 57"/>
          <p:cNvSpPr txBox="1"/>
          <p:nvPr>
            <p:ph type="title"/>
          </p:nvPr>
        </p:nvSpPr>
        <p:spPr>
          <a:xfrm>
            <a:off y="267493" x="457200"/>
            <a:ext cy="1399031" cx="8229600"/>
          </a:xfrm>
          <a:prstGeom prst="rect">
            <a:avLst/>
          </a:prstGeom>
          <a:noFill/>
          <a:ln>
            <a:noFill/>
          </a:ln>
        </p:spPr>
        <p:txBody>
          <a:bodyPr bIns="91425" rIns="91425" lIns="91425" t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8" name="Shape 58"/>
          <p:cNvSpPr txBox="1"/>
          <p:nvPr>
            <p:ph idx="10" type="dt"/>
          </p:nvPr>
        </p:nvSpPr>
        <p:spPr>
          <a:xfrm>
            <a:off y="6480969" x="4791455"/>
            <a:ext cy="301752"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9" name="Shape 59"/>
          <p:cNvSpPr txBox="1"/>
          <p:nvPr>
            <p:ph idx="11" type="ftr"/>
          </p:nvPr>
        </p:nvSpPr>
        <p:spPr>
          <a:xfrm>
            <a:off y="6481889" x="457200"/>
            <a:ext cy="300830" cx="4260056"/>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0" name="Shape 60"/>
          <p:cNvSpPr txBox="1"/>
          <p:nvPr>
            <p:ph idx="12" type="sldNum"/>
          </p:nvPr>
        </p:nvSpPr>
        <p:spPr>
          <a:xfrm>
            <a:off y="6480969" x="7589520"/>
            <a:ext cy="301752" cx="502920"/>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1" name="Shape 61"/>
        <p:cNvGrpSpPr/>
        <p:nvPr/>
      </p:nvGrpSpPr>
      <p:grpSpPr>
        <a:xfrm>
          <a:off y="0" x="0"/>
          <a:ext cy="0" cx="0"/>
          <a:chOff y="0" x="0"/>
          <a:chExt cy="0" cx="0"/>
        </a:xfrm>
      </p:grpSpPr>
      <p:sp>
        <p:nvSpPr>
          <p:cNvPr id="62" name="Shape 62"/>
          <p:cNvSpPr txBox="1"/>
          <p:nvPr>
            <p:ph idx="10" type="dt"/>
          </p:nvPr>
        </p:nvSpPr>
        <p:spPr>
          <a:xfrm>
            <a:off y="6480969" x="4791455"/>
            <a:ext cy="301752"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3" name="Shape 63"/>
          <p:cNvSpPr txBox="1"/>
          <p:nvPr>
            <p:ph idx="11" type="ftr"/>
          </p:nvPr>
        </p:nvSpPr>
        <p:spPr>
          <a:xfrm>
            <a:off y="6481889" x="457200"/>
            <a:ext cy="300830" cx="4260056"/>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4" name="Shape 64"/>
          <p:cNvSpPr txBox="1"/>
          <p:nvPr>
            <p:ph idx="12" type="sldNum"/>
          </p:nvPr>
        </p:nvSpPr>
        <p:spPr>
          <a:xfrm>
            <a:off y="6480969" x="7589520"/>
            <a:ext cy="301752" cx="502920"/>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bg>
      <p:bgPr>
        <a:gradFill>
          <a:gsLst>
            <a:gs pos="0">
              <a:srgbClr val="323232"/>
            </a:gs>
            <a:gs pos="60000">
              <a:srgbClr val="434343"/>
            </a:gs>
            <a:gs pos="100000">
              <a:srgbClr val="949494"/>
            </a:gs>
          </a:gsLst>
          <a:lin ang="5400000" scaled="0"/>
        </a:gradFill>
      </p:bgPr>
    </p:bg>
    <p:spTree>
      <p:nvGrpSpPr>
        <p:cNvPr id="65" name="Shape 65"/>
        <p:cNvGrpSpPr/>
        <p:nvPr/>
      </p:nvGrpSpPr>
      <p:grpSpPr>
        <a:xfrm>
          <a:off y="0" x="0"/>
          <a:ext cy="0" cx="0"/>
          <a:chOff y="0" x="0"/>
          <a:chExt cy="0" cx="0"/>
        </a:xfrm>
      </p:grpSpPr>
      <p:sp>
        <p:nvSpPr>
          <p:cNvPr id="66" name="Shape 66"/>
          <p:cNvSpPr txBox="1"/>
          <p:nvPr>
            <p:ph type="title"/>
          </p:nvPr>
        </p:nvSpPr>
        <p:spPr>
          <a:xfrm rot="-5400000">
            <a:off y="2882264" x="-2295143"/>
            <a:ext cy="914400" cx="5943599"/>
          </a:xfrm>
          <a:prstGeom prst="rect">
            <a:avLst/>
          </a:prstGeom>
          <a:noFill/>
          <a:ln>
            <a:noFill/>
          </a:ln>
        </p:spPr>
        <p:txBody>
          <a:bodyPr bIns="91425" rIns="91425" lIns="91425" tIns="91425" anchor="b" anchorCtr="0"/>
          <a:lstStyle>
            <a:lvl1pPr algn="r" rtl="0" marR="18288" marL="0">
              <a:spcBef>
                <a:spcPts val="0"/>
              </a:spcBef>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7" name="Shape 67"/>
          <p:cNvSpPr txBox="1"/>
          <p:nvPr>
            <p:ph idx="1" type="body"/>
          </p:nvPr>
        </p:nvSpPr>
        <p:spPr>
          <a:xfrm>
            <a:off y="367663" x="1135855"/>
            <a:ext cy="5943599" cx="2438399"/>
          </a:xfrm>
          <a:prstGeom prst="rect">
            <a:avLst/>
          </a:prstGeom>
          <a:noFill/>
          <a:ln>
            <a:noFill/>
          </a:ln>
        </p:spPr>
        <p:txBody>
          <a:bodyPr bIns="91425" rIns="91425" lIns="91425" tIns="91425" anchor="t" anchorCtr="0"/>
          <a:lstStyle>
            <a:lvl1pPr rtl="0" indent="0" marL="0">
              <a:spcBef>
                <a:spcPts val="0"/>
              </a:spcBef>
              <a:buFont typeface="Questrial"/>
              <a:buNone/>
              <a:defRPr/>
            </a:lvl1pPr>
            <a:lvl2pPr rtl="0">
              <a:spcBef>
                <a:spcPts val="0"/>
              </a:spcBef>
              <a:buFont typeface="Questrial"/>
              <a:buNone/>
              <a:defRPr/>
            </a:lvl2pPr>
            <a:lvl3pPr rtl="0">
              <a:spcBef>
                <a:spcPts val="0"/>
              </a:spcBef>
              <a:buFont typeface="Questrial"/>
              <a:buNone/>
              <a:defRPr/>
            </a:lvl3pPr>
            <a:lvl4pPr rtl="0">
              <a:spcBef>
                <a:spcPts val="0"/>
              </a:spcBef>
              <a:buFont typeface="Questrial"/>
              <a:buNone/>
              <a:defRPr/>
            </a:lvl4pPr>
            <a:lvl5pPr rtl="0">
              <a:spcBef>
                <a:spcPts val="0"/>
              </a:spcBef>
              <a:buFont typeface="Questrial"/>
              <a:buNone/>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8" name="Shape 68"/>
          <p:cNvSpPr txBox="1"/>
          <p:nvPr>
            <p:ph idx="2" type="body"/>
          </p:nvPr>
        </p:nvSpPr>
        <p:spPr>
          <a:xfrm>
            <a:off y="320039" x="3651250"/>
            <a:ext cy="5989320" cx="5276087"/>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9" name="Shape 69"/>
          <p:cNvSpPr txBox="1"/>
          <p:nvPr>
            <p:ph idx="10" type="dt"/>
          </p:nvPr>
        </p:nvSpPr>
        <p:spPr>
          <a:xfrm>
            <a:off y="6556247" x="6278976"/>
            <a:ext cy="301752"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0" name="Shape 70"/>
          <p:cNvSpPr txBox="1"/>
          <p:nvPr>
            <p:ph idx="11" type="ftr"/>
          </p:nvPr>
        </p:nvSpPr>
        <p:spPr>
          <a:xfrm>
            <a:off y="6556247" x="1135855"/>
            <a:ext cy="301752" cx="5143120"/>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1" name="Shape 71"/>
          <p:cNvSpPr txBox="1"/>
          <p:nvPr>
            <p:ph idx="12" type="sldNum"/>
          </p:nvPr>
        </p:nvSpPr>
        <p:spPr>
          <a:xfrm>
            <a:off y="6556247" x="8410575"/>
            <a:ext cy="301752" cx="502920"/>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bg>
      <p:bgPr>
        <a:gradFill>
          <a:gsLst>
            <a:gs pos="0">
              <a:schemeClr val="dk1"/>
            </a:gs>
            <a:gs pos="60000">
              <a:schemeClr val="dk1"/>
            </a:gs>
            <a:gs pos="100000">
              <a:srgbClr val="6C6C6C"/>
            </a:gs>
          </a:gsLst>
          <a:lin ang="5400000" scaled="0"/>
        </a:gradFill>
      </p:bgPr>
    </p:bg>
    <p:spTree>
      <p:nvGrpSpPr>
        <p:cNvPr id="72" name="Shape 72"/>
        <p:cNvGrpSpPr/>
        <p:nvPr/>
      </p:nvGrpSpPr>
      <p:grpSpPr>
        <a:xfrm>
          <a:off y="0" x="0"/>
          <a:ext cy="0" cx="0"/>
          <a:chOff y="0" x="0"/>
          <a:chExt cy="0" cx="0"/>
        </a:xfrm>
      </p:grpSpPr>
      <p:sp>
        <p:nvSpPr>
          <p:cNvPr id="73" name="Shape 73"/>
          <p:cNvSpPr txBox="1"/>
          <p:nvPr>
            <p:ph type="title"/>
          </p:nvPr>
        </p:nvSpPr>
        <p:spPr>
          <a:xfrm rot="-5400000">
            <a:off y="2894096" x="-2523743"/>
            <a:ext cy="914400" cx="6400799"/>
          </a:xfrm>
          <a:prstGeom prst="rect">
            <a:avLst/>
          </a:prstGeom>
          <a:noFill/>
          <a:ln>
            <a:noFill/>
          </a:ln>
        </p:spPr>
        <p:txBody>
          <a:bodyPr bIns="91425" rIns="91425" lIns="91425" tIns="91425" anchor="b" anchorCtr="0"/>
          <a:lstStyle>
            <a:lvl1pPr algn="l" rtl="0" marL="0">
              <a:spcBef>
                <a:spcPts val="0"/>
              </a:spcBef>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4" name="Shape 74"/>
          <p:cNvSpPr/>
          <p:nvPr>
            <p:ph idx="2" type="pic"/>
          </p:nvPr>
        </p:nvSpPr>
        <p:spPr>
          <a:xfrm>
            <a:off y="373965" x="1138237"/>
            <a:ext cy="5486399" cx="7333487"/>
          </a:xfrm>
          <a:prstGeom prst="rect">
            <a:avLst/>
          </a:prstGeom>
          <a:solidFill>
            <a:srgbClr val="333333"/>
          </a:solidFill>
          <a:ln>
            <a:noFill/>
          </a:ln>
        </p:spPr>
      </p:sp>
      <p:sp>
        <p:nvSpPr>
          <p:cNvPr id="75" name="Shape 75"/>
          <p:cNvSpPr txBox="1"/>
          <p:nvPr>
            <p:ph idx="1" type="body"/>
          </p:nvPr>
        </p:nvSpPr>
        <p:spPr>
          <a:xfrm>
            <a:off y="5867400" x="1143000"/>
            <a:ext cy="685799" cx="7333487"/>
          </a:xfrm>
          <a:prstGeom prst="rect">
            <a:avLst/>
          </a:prstGeom>
          <a:solidFill>
            <a:schemeClr val="accent1">
              <a:alpha val="14901"/>
            </a:schemeClr>
          </a:solidFill>
          <a:ln w="9525" cap="flat">
            <a:solidFill>
              <a:schemeClr val="accent1"/>
            </a:solidFill>
            <a:prstDash val="solid"/>
            <a:miter/>
            <a:headEnd w="med" len="med" type="none"/>
            <a:tailEnd w="med" len="med" type="none"/>
          </a:ln>
        </p:spPr>
        <p:txBody>
          <a:bodyPr bIns="91425" rIns="91425" lIns="91425" tIns="91425" anchor="t" anchorCtr="0"/>
          <a:lstStyle>
            <a:lvl1pPr rtl="0" indent="0" marL="0">
              <a:spcBef>
                <a:spcPts val="0"/>
              </a:spcBef>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6" name="Shape 76"/>
          <p:cNvSpPr txBox="1"/>
          <p:nvPr>
            <p:ph idx="10" type="dt"/>
          </p:nvPr>
        </p:nvSpPr>
        <p:spPr>
          <a:xfrm>
            <a:off y="6556247" x="6108192"/>
            <a:ext cy="301752" cx="2103120"/>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7" name="Shape 77"/>
          <p:cNvSpPr txBox="1"/>
          <p:nvPr>
            <p:ph idx="11" type="ftr"/>
          </p:nvPr>
        </p:nvSpPr>
        <p:spPr>
          <a:xfrm>
            <a:off y="6557168" x="1170432"/>
            <a:ext cy="301752" cx="4948071"/>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8" name="Shape 78"/>
          <p:cNvSpPr txBox="1"/>
          <p:nvPr>
            <p:ph idx="12" type="sldNum"/>
          </p:nvPr>
        </p:nvSpPr>
        <p:spPr>
          <a:xfrm>
            <a:off y="6556247" x="8217192"/>
            <a:ext cy="301752" cx="365759"/>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Target="../theme/theme1.xml" Type="http://schemas.openxmlformats.org/officeDocument/2006/relationships/theme" Id="rId12"/><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10.xml" Type="http://schemas.openxmlformats.org/officeDocument/2006/relationships/slideLayout" Id="rId10"/><Relationship Target="../slideLayouts/slideLayout4.xml" Type="http://schemas.openxmlformats.org/officeDocument/2006/relationships/slideLayout" Id="rId4"/><Relationship Target="../slideLayouts/slideLayout11.xml" Type="http://schemas.openxmlformats.org/officeDocument/2006/relationships/slideLayout" Id="rId11"/><Relationship Target="../slideLayouts/slideLayout3.xml" Type="http://schemas.openxmlformats.org/officeDocument/2006/relationships/slideLayout" Id="rId3"/><Relationship Target="../slideLayouts/slideLayout9.xml" Type="http://schemas.openxmlformats.org/officeDocument/2006/relationships/slideLayout" Id="rId9"/><Relationship Target="../slideLayouts/slideLayout6.xml" Type="http://schemas.openxmlformats.org/officeDocument/2006/relationships/slideLayout" Id="rId6"/><Relationship Target="../slideLayouts/slideLayout5.xml" Type="http://schemas.openxmlformats.org/officeDocument/2006/relationships/slideLayout" Id="rId5"/><Relationship Target="../slideLayouts/slideLayout8.xml" Type="http://schemas.openxmlformats.org/officeDocument/2006/relationships/slideLayout" Id="rId8"/><Relationship Target="../slideLayouts/slideLayout7.xml" Type="http://schemas.openxmlformats.org/officeDocument/2006/relationships/slideLayout" Id="rId7"/></Relationships>
</file>

<file path=ppt/slideMasters/_rels/slideMaster2.xml.rels><?xml version="1.0" encoding="UTF-8" standalone="yes"?><Relationships xmlns="http://schemas.openxmlformats.org/package/2006/relationships"><Relationship Target="../theme/theme3.xml" Type="http://schemas.openxmlformats.org/officeDocument/2006/relationships/theme" Id="rId12"/><Relationship Target="../slideLayouts/slideLayout13.xml" Type="http://schemas.openxmlformats.org/officeDocument/2006/relationships/slideLayout" Id="rId2"/><Relationship Target="../slideLayouts/slideLayout12.xml" Type="http://schemas.openxmlformats.org/officeDocument/2006/relationships/slideLayout" Id="rId1"/><Relationship Target="../slideLayouts/slideLayout21.xml" Type="http://schemas.openxmlformats.org/officeDocument/2006/relationships/slideLayout" Id="rId10"/><Relationship Target="../slideLayouts/slideLayout15.xml" Type="http://schemas.openxmlformats.org/officeDocument/2006/relationships/slideLayout" Id="rId4"/><Relationship Target="../slideLayouts/slideLayout22.xml" Type="http://schemas.openxmlformats.org/officeDocument/2006/relationships/slideLayout" Id="rId11"/><Relationship Target="../slideLayouts/slideLayout14.xml" Type="http://schemas.openxmlformats.org/officeDocument/2006/relationships/slideLayout" Id="rId3"/><Relationship Target="../slideLayouts/slideLayout20.xml" Type="http://schemas.openxmlformats.org/officeDocument/2006/relationships/slideLayout" Id="rId9"/><Relationship Target="../slideLayouts/slideLayout17.xml" Type="http://schemas.openxmlformats.org/officeDocument/2006/relationships/slideLayout" Id="rId6"/><Relationship Target="../slideLayouts/slideLayout16.xml" Type="http://schemas.openxmlformats.org/officeDocument/2006/relationships/slideLayout" Id="rId5"/><Relationship Target="../slideLayouts/slideLayout19.xml" Type="http://schemas.openxmlformats.org/officeDocument/2006/relationships/slideLayout" Id="rId8"/><Relationship Target="../slideLayouts/slideLayout18.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323232"/>
            </a:gs>
            <a:gs pos="60000">
              <a:srgbClr val="434343"/>
            </a:gs>
            <a:gs pos="100000">
              <a:srgbClr val="949494"/>
            </a:gs>
          </a:gsLst>
          <a:lin ang="5400000" scaled="0"/>
        </a:gradFill>
      </p:bgPr>
    </p:bg>
    <p:spTree>
      <p:nvGrpSpPr>
        <p:cNvPr id="8" name="Shape 8"/>
        <p:cNvGrpSpPr/>
        <p:nvPr/>
      </p:nvGrpSpPr>
      <p:grpSpPr>
        <a:xfrm>
          <a:off y="0" x="0"/>
          <a:ext cy="0" cx="0"/>
          <a:chOff y="0" x="0"/>
          <a:chExt cy="0" cx="0"/>
        </a:xfrm>
      </p:grpSpPr>
      <p:sp>
        <p:nvSpPr>
          <p:cNvPr id="9" name="Shape 9"/>
          <p:cNvSpPr/>
          <p:nvPr/>
        </p:nvSpPr>
        <p:spPr>
          <a:xfrm>
            <a:off y="14067" x="7033"/>
            <a:ext cy="6836899" cx="9129931"/>
          </a:xfrm>
          <a:prstGeom prst="rtTriangle">
            <a:avLst/>
          </a:prstGeom>
          <a:gradFill>
            <a:gsLst>
              <a:gs pos="0">
                <a:srgbClr val="DEF5FA">
                  <a:alpha val="9803"/>
                </a:srgbClr>
              </a:gs>
              <a:gs pos="70000">
                <a:srgbClr val="DEF5FA">
                  <a:alpha val="7843"/>
                </a:srgbClr>
              </a:gs>
              <a:gs pos="100000">
                <a:srgbClr val="DEF5FA">
                  <a:alpha val="784"/>
                </a:srgbClr>
              </a:gs>
            </a:gsLst>
            <a:lin ang="8000000" scaled="0"/>
          </a:gra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Questrial"/>
              <a:ea typeface="Questrial"/>
              <a:cs typeface="Questrial"/>
              <a:sym typeface="Questrial"/>
            </a:endParaRPr>
          </a:p>
        </p:txBody>
      </p:sp>
      <p:cxnSp>
        <p:nvCxnSpPr>
          <p:cNvPr id="10" name="Shape 10"/>
          <p:cNvCxnSpPr/>
          <p:nvPr/>
        </p:nvCxnSpPr>
        <p:spPr>
          <a:xfrm>
            <a:off y="7033" x="0"/>
            <a:ext cy="6843933" cx="9136965"/>
          </a:xfrm>
          <a:prstGeom prst="straightConnector1">
            <a:avLst/>
          </a:prstGeom>
          <a:noFill/>
          <a:ln w="9525" cap="rnd">
            <a:solidFill>
              <a:srgbClr val="C7C7C7">
                <a:alpha val="34901"/>
              </a:srgbClr>
            </a:solidFill>
            <a:prstDash val="solid"/>
            <a:round/>
            <a:headEnd w="med" len="med" type="none"/>
            <a:tailEnd w="med" len="med" type="none"/>
          </a:ln>
        </p:spPr>
      </p:cxnSp>
      <p:cxnSp>
        <p:nvCxnSpPr>
          <p:cNvPr id="11" name="Shape 11"/>
          <p:cNvCxnSpPr/>
          <p:nvPr/>
        </p:nvCxnSpPr>
        <p:spPr>
          <a:xfrm flipH="1">
            <a:off y="4948410" x="6468793"/>
            <a:ext cy="1900210" cx="2672860"/>
          </a:xfrm>
          <a:prstGeom prst="straightConnector1">
            <a:avLst/>
          </a:prstGeom>
          <a:noFill/>
          <a:ln w="9525" cap="rnd">
            <a:solidFill>
              <a:srgbClr val="CDCDCD">
                <a:alpha val="44705"/>
              </a:srgbClr>
            </a:solidFill>
            <a:prstDash val="solid"/>
            <a:round/>
            <a:headEnd w="med" len="med" type="none"/>
            <a:tailEnd w="med" len="med" type="none"/>
          </a:ln>
        </p:spPr>
      </p:cxnSp>
      <p:sp>
        <p:nvSpPr>
          <p:cNvPr id="12" name="Shape 12"/>
          <p:cNvSpPr txBox="1"/>
          <p:nvPr>
            <p:ph type="title"/>
          </p:nvPr>
        </p:nvSpPr>
        <p:spPr>
          <a:xfrm>
            <a:off y="267493" x="457200"/>
            <a:ext cy="1399031" cx="8229600"/>
          </a:xfrm>
          <a:prstGeom prst="rect">
            <a:avLst/>
          </a:prstGeom>
          <a:noFill/>
          <a:ln>
            <a:noFill/>
          </a:ln>
        </p:spPr>
        <p:txBody>
          <a:bodyPr bIns="91425" rIns="91425" lIns="91425" tIns="91425" anchor="ctr" anchorCtr="0"/>
          <a:lstStyle>
            <a:lvl1pPr algn="l" rtl="0" marR="0" indent="-2031" marL="484632">
              <a:spcBef>
                <a:spcPts val="0"/>
              </a:spcBef>
              <a:buClr>
                <a:srgbClr val="76D7EF"/>
              </a:buClr>
              <a:buFont typeface="Questrial"/>
              <a:buNone/>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13" name="Shape 13"/>
          <p:cNvSpPr txBox="1"/>
          <p:nvPr>
            <p:ph idx="1" type="body"/>
          </p:nvPr>
        </p:nvSpPr>
        <p:spPr>
          <a:xfrm>
            <a:off y="1882808" x="457200"/>
            <a:ext cy="4572000" cx="8229600"/>
          </a:xfrm>
          <a:prstGeom prst="rect">
            <a:avLst/>
          </a:prstGeom>
          <a:noFill/>
          <a:ln>
            <a:noFill/>
          </a:ln>
        </p:spPr>
        <p:txBody>
          <a:bodyPr bIns="91425" rIns="91425" lIns="91425" tIns="91425" anchor="t" anchorCtr="0"/>
          <a:lstStyle>
            <a:lvl1pPr algn="l" rtl="0" marR="0" indent="-232155" marL="448056">
              <a:spcBef>
                <a:spcPts val="600"/>
              </a:spcBef>
              <a:buClr>
                <a:schemeClr val="accent1"/>
              </a:buClr>
              <a:buFont typeface="Noto Symbol"/>
              <a:buChar char="⦿"/>
              <a:defRPr/>
            </a:lvl1pPr>
            <a:lvl2pPr algn="l" rtl="0" marR="0" indent="-132715" marL="822960">
              <a:spcBef>
                <a:spcPts val="520"/>
              </a:spcBef>
              <a:buClr>
                <a:schemeClr val="accent1"/>
              </a:buClr>
              <a:buFont typeface="Verdana"/>
              <a:buChar char="›"/>
              <a:defRPr/>
            </a:lvl2pPr>
            <a:lvl3pPr algn="l" rtl="0" marR="0" indent="-77724" marL="1106424">
              <a:spcBef>
                <a:spcPts val="480"/>
              </a:spcBef>
              <a:buClr>
                <a:schemeClr val="accent1"/>
              </a:buClr>
              <a:buFont typeface="Noto Symbol"/>
              <a:buChar char="⚫"/>
              <a:defRPr/>
            </a:lvl3pPr>
            <a:lvl4pPr algn="l" rtl="0" marR="0" indent="-88900" marL="1371600">
              <a:spcBef>
                <a:spcPts val="400"/>
              </a:spcBef>
              <a:buClr>
                <a:schemeClr val="accent1"/>
              </a:buClr>
              <a:buFont typeface="Noto Symbol"/>
              <a:buChar char="⚫"/>
              <a:defRPr/>
            </a:lvl4pPr>
            <a:lvl5pPr algn="l" rtl="0" marR="0" indent="-95250" marL="1600200">
              <a:spcBef>
                <a:spcPts val="380"/>
              </a:spcBef>
              <a:buClr>
                <a:srgbClr val="9DD3E1"/>
              </a:buClr>
              <a:buFont typeface="Noto Symbol"/>
              <a:buChar char="⚫"/>
              <a:defRPr/>
            </a:lvl5pPr>
            <a:lvl6pPr algn="l" rtl="0" marR="0" indent="-101600" marL="1828800">
              <a:spcBef>
                <a:spcPts val="360"/>
              </a:spcBef>
              <a:buClr>
                <a:srgbClr val="9DD3E1"/>
              </a:buClr>
              <a:buFont typeface="Noto Symbol"/>
              <a:buChar char="⚫"/>
              <a:defRPr/>
            </a:lvl6pPr>
            <a:lvl7pPr algn="l" rtl="0" marR="0" indent="-116332" marL="2084832">
              <a:spcBef>
                <a:spcPts val="320"/>
              </a:spcBef>
              <a:buClr>
                <a:srgbClr val="9DD3E1"/>
              </a:buClr>
              <a:buFont typeface="Noto Symbol"/>
              <a:buChar char="⚫"/>
              <a:defRPr/>
            </a:lvl7pPr>
            <a:lvl8pPr algn="l" rtl="0" marR="0" indent="-88900" marL="2286000">
              <a:spcBef>
                <a:spcPts val="320"/>
              </a:spcBef>
              <a:buClr>
                <a:srgbClr val="9DD3E1"/>
              </a:buClr>
              <a:buFont typeface="Noto Symbol"/>
              <a:buChar char="⚫"/>
              <a:defRPr/>
            </a:lvl8pPr>
            <a:lvl9pPr algn="l" rtl="0" marR="0" indent="-88900" marL="2514600">
              <a:spcBef>
                <a:spcPts val="320"/>
              </a:spcBef>
              <a:buClr>
                <a:srgbClr val="9DD3E1"/>
              </a:buClr>
              <a:buFont typeface="Noto Symbol"/>
              <a:buChar char="⚫"/>
              <a:defRPr/>
            </a:lvl9pPr>
          </a:lstStyle>
          <a:p/>
        </p:txBody>
      </p:sp>
      <p:sp>
        <p:nvSpPr>
          <p:cNvPr id="14" name="Shape 14"/>
          <p:cNvSpPr txBox="1"/>
          <p:nvPr>
            <p:ph idx="10" type="dt"/>
          </p:nvPr>
        </p:nvSpPr>
        <p:spPr>
          <a:xfrm>
            <a:off y="6480969" x="4791455"/>
            <a:ext cy="301752"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5" name="Shape 15"/>
          <p:cNvSpPr txBox="1"/>
          <p:nvPr>
            <p:ph idx="11" type="ftr"/>
          </p:nvPr>
        </p:nvSpPr>
        <p:spPr>
          <a:xfrm>
            <a:off y="6481889" x="457200"/>
            <a:ext cy="300830" cx="4260056"/>
          </a:xfrm>
          <a:prstGeom prst="rect">
            <a:avLst/>
          </a:prstGeom>
          <a:noFill/>
          <a:ln>
            <a:noFill/>
          </a:ln>
        </p:spPr>
        <p:txBody>
          <a:bodyPr bIns="91425" rIns="91425" lIns="91425" tIns="91425" anchor="b"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6" name="Shape 16"/>
          <p:cNvSpPr txBox="1"/>
          <p:nvPr>
            <p:ph idx="12" type="sldNum"/>
          </p:nvPr>
        </p:nvSpPr>
        <p:spPr>
          <a:xfrm>
            <a:off y="6480969" x="7589520"/>
            <a:ext cy="301752" cx="502920"/>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1" name="Shape 91"/>
        <p:cNvGrpSpPr/>
        <p:nvPr/>
      </p:nvGrpSpPr>
      <p:grpSpPr>
        <a:xfrm>
          <a:off y="0" x="0"/>
          <a:ext cy="0" cx="0"/>
          <a:chOff y="0" x="0"/>
          <a:chExt cy="0" cx="0"/>
        </a:xfrm>
      </p:grpSpPr>
      <p:sp>
        <p:nvSpPr>
          <p:cNvPr id="92" name="Shape 92"/>
          <p:cNvSpPr/>
          <p:nvPr/>
        </p:nvSpPr>
        <p:spPr>
          <a:xfrm>
            <a:off y="220786" x="0"/>
            <a:ext cy="228600" cx="9144000"/>
          </a:xfrm>
          <a:prstGeom prst="rect">
            <a:avLst/>
          </a:prstGeom>
          <a:solidFill>
            <a:srgbClr val="FFFFFF"/>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Arial"/>
              <a:ea typeface="Arial"/>
              <a:cs typeface="Arial"/>
              <a:sym typeface="Arial"/>
            </a:endParaRPr>
          </a:p>
        </p:txBody>
      </p:sp>
      <p:sp>
        <p:nvSpPr>
          <p:cNvPr id="93" name="Shape 93"/>
          <p:cNvSpPr txBox="1"/>
          <p:nvPr>
            <p:ph type="title"/>
          </p:nvPr>
        </p:nvSpPr>
        <p:spPr>
          <a:xfrm>
            <a:off y="533400" x="457200"/>
            <a:ext cy="990599" cx="8229600"/>
          </a:xfrm>
          <a:prstGeom prst="rect">
            <a:avLst/>
          </a:prstGeom>
          <a:noFill/>
          <a:ln>
            <a:noFill/>
          </a:ln>
        </p:spPr>
        <p:txBody>
          <a:bodyPr bIns="91425" rIns="91425" lIns="91425" tIns="91425" anchor="ctr" anchorCtr="0"/>
          <a:lstStyle>
            <a:lvl1pPr algn="l" rtl="0" marR="0" indent="0" marL="0">
              <a:spcBef>
                <a:spcPts val="0"/>
              </a:spcBef>
              <a:buClr>
                <a:schemeClr val="dk2"/>
              </a:buClr>
              <a:buFont typeface="Arial"/>
              <a:buNone/>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94" name="Shape 94"/>
          <p:cNvSpPr txBox="1"/>
          <p:nvPr>
            <p:ph idx="1" type="body"/>
          </p:nvPr>
        </p:nvSpPr>
        <p:spPr>
          <a:xfrm>
            <a:off y="1600200" x="457200"/>
            <a:ext cy="4876799" cx="8229600"/>
          </a:xfrm>
          <a:prstGeom prst="rect">
            <a:avLst/>
          </a:prstGeom>
          <a:noFill/>
          <a:ln>
            <a:noFill/>
          </a:ln>
        </p:spPr>
        <p:txBody>
          <a:bodyPr bIns="91425" rIns="91425" lIns="91425" tIns="91425" anchor="t" anchorCtr="0"/>
          <a:lstStyle>
            <a:lvl1pPr algn="l" rtl="0" marR="0" indent="-53339" marL="182880">
              <a:spcBef>
                <a:spcPts val="480"/>
              </a:spcBef>
              <a:buClr>
                <a:schemeClr val="accent1"/>
              </a:buClr>
              <a:buFont typeface="Arial"/>
              <a:buChar char="•"/>
              <a:defRPr/>
            </a:lvl1pPr>
            <a:lvl2pPr algn="l" rtl="0" marR="0" indent="-82550" marL="457200">
              <a:spcBef>
                <a:spcPts val="400"/>
              </a:spcBef>
              <a:buClr>
                <a:schemeClr val="accent1"/>
              </a:buClr>
              <a:buFont typeface="Arial"/>
              <a:buChar char="•"/>
              <a:defRPr/>
            </a:lvl2pPr>
            <a:lvl3pPr algn="l" rtl="0" marR="0" indent="-82550" marL="731520">
              <a:spcBef>
                <a:spcPts val="360"/>
              </a:spcBef>
              <a:buClr>
                <a:schemeClr val="accent1"/>
              </a:buClr>
              <a:buFont typeface="Arial"/>
              <a:buChar char="•"/>
              <a:defRPr/>
            </a:lvl3pPr>
            <a:lvl4pPr algn="l" rtl="0" marR="0" indent="-91439" marL="1005839">
              <a:spcBef>
                <a:spcPts val="320"/>
              </a:spcBef>
              <a:buClr>
                <a:schemeClr val="accent1"/>
              </a:buClr>
              <a:buFont typeface="Arial"/>
              <a:buChar char="•"/>
              <a:defRPr/>
            </a:lvl4pPr>
            <a:lvl5pPr algn="l" rtl="0" marR="0" indent="-58419" marL="1188720">
              <a:spcBef>
                <a:spcPts val="280"/>
              </a:spcBef>
              <a:buClr>
                <a:schemeClr val="accent1"/>
              </a:buClr>
              <a:buFont typeface="Arial"/>
              <a:buChar char="•"/>
              <a:defRPr/>
            </a:lvl5pPr>
            <a:lvl6pPr algn="l" rtl="0" marR="0" indent="-107950" marL="1371600">
              <a:spcBef>
                <a:spcPts val="260"/>
              </a:spcBef>
              <a:buClr>
                <a:schemeClr val="accent1"/>
              </a:buClr>
              <a:buFont typeface="Arial"/>
              <a:buChar char="•"/>
              <a:defRPr/>
            </a:lvl6pPr>
            <a:lvl7pPr algn="l" rtl="0" marR="0" indent="-100330" marL="1554480">
              <a:spcBef>
                <a:spcPts val="260"/>
              </a:spcBef>
              <a:buClr>
                <a:schemeClr val="accent1"/>
              </a:buClr>
              <a:buFont typeface="Arial"/>
              <a:buChar char="•"/>
              <a:defRPr/>
            </a:lvl7pPr>
            <a:lvl8pPr algn="l" rtl="0" marR="0" indent="-105410" marL="1737360">
              <a:spcBef>
                <a:spcPts val="260"/>
              </a:spcBef>
              <a:buClr>
                <a:schemeClr val="accent1"/>
              </a:buClr>
              <a:buFont typeface="Arial"/>
              <a:buChar char="•"/>
              <a:defRPr/>
            </a:lvl8pPr>
            <a:lvl9pPr algn="l" rtl="0" marR="0" indent="-110489" marL="1920240">
              <a:spcBef>
                <a:spcPts val="260"/>
              </a:spcBef>
              <a:buClr>
                <a:schemeClr val="accent1"/>
              </a:buClr>
              <a:buFont typeface="Arial"/>
              <a:buChar char="•"/>
              <a:defRPr/>
            </a:lvl9pPr>
          </a:lstStyle>
          <a:p/>
        </p:txBody>
      </p:sp>
      <p:sp>
        <p:nvSpPr>
          <p:cNvPr id="95" name="Shape 95"/>
          <p:cNvSpPr/>
          <p:nvPr/>
        </p:nvSpPr>
        <p:spPr>
          <a:xfrm>
            <a:off y="0" x="0"/>
            <a:ext cy="365759" cx="9144000"/>
          </a:xfrm>
          <a:prstGeom prst="rect">
            <a:avLst/>
          </a:prstGeom>
          <a:solidFill>
            <a:schemeClr val="accent1"/>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Arial"/>
              <a:ea typeface="Arial"/>
              <a:cs typeface="Arial"/>
              <a:sym typeface="Arial"/>
            </a:endParaRPr>
          </a:p>
        </p:txBody>
      </p:sp>
      <p:sp>
        <p:nvSpPr>
          <p:cNvPr id="96" name="Shape 96"/>
          <p:cNvSpPr txBox="1"/>
          <p:nvPr>
            <p:ph idx="10" type="dt"/>
          </p:nvPr>
        </p:nvSpPr>
        <p:spPr>
          <a:xfrm>
            <a:off y="18288" x="457200"/>
            <a:ext cy="329184" cx="2895600"/>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97" name="Shape 97"/>
          <p:cNvSpPr txBox="1"/>
          <p:nvPr>
            <p:ph idx="11" type="ftr"/>
          </p:nvPr>
        </p:nvSpPr>
        <p:spPr>
          <a:xfrm>
            <a:off y="18288" x="3429000"/>
            <a:ext cy="329184" cx="41148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98" name="Shape 98"/>
          <p:cNvSpPr txBox="1"/>
          <p:nvPr>
            <p:ph idx="12" type="sldNum"/>
          </p:nvPr>
        </p:nvSpPr>
        <p:spPr>
          <a:xfrm>
            <a:off y="18288" x="7620000"/>
            <a:ext cy="329184" cx="10667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 Target="../media/image00.png" Type="http://schemas.openxmlformats.org/officeDocument/2006/relationships/image" Id="rId3"/></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4"/><Relationship Target="../media/image11.png" Type="http://schemas.openxmlformats.org/officeDocument/2006/relationships/image" Id="rId3"/></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 Target="../media/image13.png" Type="http://schemas.openxmlformats.org/officeDocument/2006/relationships/image" Id="rId4"/><Relationship Target="../media/image00.png" Type="http://schemas.openxmlformats.org/officeDocument/2006/relationships/image" Id="rId3"/></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4"/><Relationship Target="../media/image04.png" Type="http://schemas.openxmlformats.org/officeDocument/2006/relationships/image" Id="rId3"/></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 Target="../media/image06.jpg" Type="http://schemas.openxmlformats.org/officeDocument/2006/relationships/image" Id="rId4"/><Relationship Target="../media/image00.png" Type="http://schemas.openxmlformats.org/officeDocument/2006/relationships/image" Id="rId3"/></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 Target="../media/image08.png" Type="http://schemas.openxmlformats.org/officeDocument/2006/relationships/image" Id="rId4"/><Relationship Target="../media/image00.png" Type="http://schemas.openxmlformats.org/officeDocument/2006/relationships/image" Id="rId3"/></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 Target="../media/image05.png" Type="http://schemas.openxmlformats.org/officeDocument/2006/relationships/image" Id="rId4"/><Relationship Target="../media/image00.png" Type="http://schemas.openxmlformats.org/officeDocument/2006/relationships/image" Id="rId3"/></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2.xml" Type="http://schemas.openxmlformats.org/officeDocument/2006/relationships/slideLayout" Id="rId1"/><Relationship Target="../media/image03.png" Type="http://schemas.openxmlformats.org/officeDocument/2006/relationships/image" Id="rId4"/><Relationship Target="../media/image00.png" Type="http://schemas.openxmlformats.org/officeDocument/2006/relationships/image" Id="rId3"/></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2.xml" Type="http://schemas.openxmlformats.org/officeDocument/2006/relationships/slideLayout" Id="rId1"/><Relationship Target="../media/image10.png" Type="http://schemas.openxmlformats.org/officeDocument/2006/relationships/image" Id="rId4"/><Relationship Target="../media/image00.png" Type="http://schemas.openxmlformats.org/officeDocument/2006/relationships/image" Id="rId3"/></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4"/><Relationship Target="../media/image00.png" Type="http://schemas.openxmlformats.org/officeDocument/2006/relationships/image" Id="rId3"/></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2.xml" Type="http://schemas.openxmlformats.org/officeDocument/2006/relationships/slideLayout" Id="rId1"/><Relationship Target="../media/image09.png" Type="http://schemas.openxmlformats.org/officeDocument/2006/relationships/image" Id="rId4"/><Relationship Target="../media/image00.png" Type="http://schemas.openxmlformats.org/officeDocument/2006/relationships/image" Id="rId3"/></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2.xml" Type="http://schemas.openxmlformats.org/officeDocument/2006/relationships/slideLayout" Id="rId1"/><Relationship Target="../media/image07.png" Type="http://schemas.openxmlformats.org/officeDocument/2006/relationships/image" Id="rId4"/><Relationship Target="../media/image00.png" Type="http://schemas.openxmlformats.org/officeDocument/2006/relationships/image" Id="rId3"/></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2.xml" Type="http://schemas.openxmlformats.org/officeDocument/2006/relationships/slideLayout" Id="rId1"/><Relationship Target="../media/image16.png" Type="http://schemas.openxmlformats.org/officeDocument/2006/relationships/image" Id="rId4"/><Relationship Target="../media/image00.pn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2.xml" Type="http://schemas.openxmlformats.org/officeDocument/2006/relationships/slideLayout" Id="rId1"/><Relationship Target="../media/image12.png" Type="http://schemas.openxmlformats.org/officeDocument/2006/relationships/image" Id="rId4"/><Relationship Target="../media/image00.png" Type="http://schemas.openxmlformats.org/officeDocument/2006/relationships/image" Id="rId3"/></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2.xml" Type="http://schemas.openxmlformats.org/officeDocument/2006/relationships/slideLayout" Id="rId1"/><Relationship Target="../media/image14.png" Type="http://schemas.openxmlformats.org/officeDocument/2006/relationships/image" Id="rId4"/><Relationship Target="../media/image00.png" Type="http://schemas.openxmlformats.org/officeDocument/2006/relationships/image" Id="rId3"/></Relationships>
</file>

<file path=ppt/slides/_rels/slide32.xml.rels><?xml version="1.0" encoding="UTF-8" standalone="yes"?><Relationships xmlns="http://schemas.openxmlformats.org/package/2006/relationships"><Relationship Target="../notesSlides/notesSlide32.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33.xml.rels><?xml version="1.0" encoding="UTF-8" standalone="yes"?><Relationships xmlns="http://schemas.openxmlformats.org/package/2006/relationships"><Relationship Target="../notesSlides/notesSlide33.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34.xml.rels><?xml version="1.0" encoding="UTF-8" standalone="yes"?><Relationships xmlns="http://schemas.openxmlformats.org/package/2006/relationships"><Relationship Target="../notesSlides/notesSlide34.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35.xml.rels><?xml version="1.0" encoding="UTF-8" standalone="yes"?><Relationships xmlns="http://schemas.openxmlformats.org/package/2006/relationships"><Relationship Target="../notesSlides/notesSlide35.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36.xml.rels><?xml version="1.0" encoding="UTF-8" standalone="yes"?><Relationships xmlns="http://schemas.openxmlformats.org/package/2006/relationships"><Relationship Target="../notesSlides/notesSlide36.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37.xml.rels><?xml version="1.0" encoding="UTF-8" standalone="yes"?><Relationships xmlns="http://schemas.openxmlformats.org/package/2006/relationships"><Relationship Target="../notesSlides/notesSlide37.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38.xml.rels><?xml version="1.0" encoding="UTF-8" standalone="yes"?><Relationships xmlns="http://schemas.openxmlformats.org/package/2006/relationships"><Relationship Target="../notesSlides/notesSlide38.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39.xml.rels><?xml version="1.0" encoding="UTF-8" standalone="yes"?><Relationships xmlns="http://schemas.openxmlformats.org/package/2006/relationships"><Relationship Target="../notesSlides/notesSlide39.xml" Type="http://schemas.openxmlformats.org/officeDocument/2006/relationships/notesSlide" Id="rId2"/><Relationship Target="../slideLayouts/slideLayout2.xml" Type="http://schemas.openxmlformats.org/officeDocument/2006/relationships/slideLayout" Id="rId1"/><Relationship Target="../media/image15.png" Type="http://schemas.openxmlformats.org/officeDocument/2006/relationships/image" Id="rId4"/><Relationship Target="../media/image00.pn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40.xml.rels><?xml version="1.0" encoding="UTF-8" standalone="yes"?><Relationships xmlns="http://schemas.openxmlformats.org/package/2006/relationships"><Relationship Target="../notesSlides/notesSlide40.xml" Type="http://schemas.openxmlformats.org/officeDocument/2006/relationships/notesSlide" Id="rId2"/><Relationship Target="../slideLayouts/slideLayout13.xml" Type="http://schemas.openxmlformats.org/officeDocument/2006/relationships/slideLayout" Id="rId1"/><Relationship Target="../media/image15.png" Type="http://schemas.openxmlformats.org/officeDocument/2006/relationships/image" Id="rId4"/><Relationship Target="../theme/themeOverride1.xml" Type="http://schemas.openxmlformats.org/officeDocument/2006/relationships/themeOverride" Id="rId3"/><Relationship Target="#slide=id.g3f8f16756_963" Type="http://schemas.openxmlformats.org/officeDocument/2006/relationships/hyperlink" TargetMode="External" Id="rId5"/></Relationships>
</file>

<file path=ppt/slides/_rels/slide41.xml.rels><?xml version="1.0" encoding="UTF-8" standalone="yes"?><Relationships xmlns="http://schemas.openxmlformats.org/package/2006/relationships"><Relationship Target="../notesSlides/notesSlide41.xml" Type="http://schemas.openxmlformats.org/officeDocument/2006/relationships/notesSlide" Id="rId2"/><Relationship Target="../slideLayouts/slideLayout13.xml" Type="http://schemas.openxmlformats.org/officeDocument/2006/relationships/slideLayout" Id="rId1"/><Relationship Target="../media/image15.png" Type="http://schemas.openxmlformats.org/officeDocument/2006/relationships/image" Id="rId3"/></Relationships>
</file>

<file path=ppt/slides/_rels/slide42.xml.rels><?xml version="1.0" encoding="UTF-8" standalone="yes"?><Relationships xmlns="http://schemas.openxmlformats.org/package/2006/relationships"><Relationship Target="../notesSlides/notesSlide42.xml" Type="http://schemas.openxmlformats.org/officeDocument/2006/relationships/notesSlide" Id="rId2"/><Relationship Target="../slideLayouts/slideLayout13.xml" Type="http://schemas.openxmlformats.org/officeDocument/2006/relationships/slideLayout" Id="rId1"/><Relationship Target="#slide=next" Type="http://schemas.openxmlformats.org/officeDocument/2006/relationships/hyperlink" TargetMode="External" Id="rId4"/><Relationship Target="../media/image15.png" Type="http://schemas.openxmlformats.org/officeDocument/2006/relationships/image" Id="rId3"/></Relationships>
</file>

<file path=ppt/slides/_rels/slide43.xml.rels><?xml version="1.0" encoding="UTF-8" standalone="yes"?><Relationships xmlns="http://schemas.openxmlformats.org/package/2006/relationships"><Relationship Target="../notesSlides/notesSlide43.xml" Type="http://schemas.openxmlformats.org/officeDocument/2006/relationships/notesSlide" Id="rId2"/><Relationship Target="../slideLayouts/slideLayout13.xml" Type="http://schemas.openxmlformats.org/officeDocument/2006/relationships/slideLayout" Id="rId1"/><Relationship Target="../media/image15.png" Type="http://schemas.openxmlformats.org/officeDocument/2006/relationships/image" Id="rId3"/></Relationships>
</file>

<file path=ppt/slides/_rels/slide44.xml.rels><?xml version="1.0" encoding="UTF-8" standalone="yes"?><Relationships xmlns="http://schemas.openxmlformats.org/package/2006/relationships"><Relationship Target="../notesSlides/notesSlide44.xml" Type="http://schemas.openxmlformats.org/officeDocument/2006/relationships/notesSlide" Id="rId2"/><Relationship Target="../slideLayouts/slideLayout13.xml" Type="http://schemas.openxmlformats.org/officeDocument/2006/relationships/slideLayout" Id="rId1"/><Relationship Target="../media/image15.png" Type="http://schemas.openxmlformats.org/officeDocument/2006/relationships/image" Id="rId3"/></Relationships>
</file>

<file path=ppt/slides/_rels/slide45.xml.rels><?xml version="1.0" encoding="UTF-8" standalone="yes"?><Relationships xmlns="http://schemas.openxmlformats.org/package/2006/relationships"><Relationship Target="../notesSlides/notesSlide45.xml" Type="http://schemas.openxmlformats.org/officeDocument/2006/relationships/notesSlide" Id="rId2"/><Relationship Target="../slideLayouts/slideLayout13.xml" Type="http://schemas.openxmlformats.org/officeDocument/2006/relationships/slideLayout" Id="rId1"/><Relationship Target="../media/image15.png" Type="http://schemas.openxmlformats.org/officeDocument/2006/relationships/image" Id="rId3"/></Relationships>
</file>

<file path=ppt/slides/_rels/slide46.xml.rels><?xml version="1.0" encoding="UTF-8" standalone="yes"?><Relationships xmlns="http://schemas.openxmlformats.org/package/2006/relationships"><Relationship Target="../notesSlides/notesSlide46.xml" Type="http://schemas.openxmlformats.org/officeDocument/2006/relationships/notesSlide" Id="rId2"/><Relationship Target="../slideLayouts/slideLayout13.xml" Type="http://schemas.openxmlformats.org/officeDocument/2006/relationships/slideLayout" Id="rId1"/><Relationship Target="../media/image15.png" Type="http://schemas.openxmlformats.org/officeDocument/2006/relationships/image" Id="rId3"/></Relationships>
</file>

<file path=ppt/slides/_rels/slide47.xml.rels><?xml version="1.0" encoding="UTF-8" standalone="yes"?><Relationships xmlns="http://schemas.openxmlformats.org/package/2006/relationships"><Relationship Target="../notesSlides/notesSlide47.xml" Type="http://schemas.openxmlformats.org/officeDocument/2006/relationships/notesSlide" Id="rId2"/><Relationship Target="../slideLayouts/slideLayout13.xml" Type="http://schemas.openxmlformats.org/officeDocument/2006/relationships/slideLayout" Id="rId1"/><Relationship Target="#slide=next" Type="http://schemas.openxmlformats.org/officeDocument/2006/relationships/hyperlink" TargetMode="External" Id="rId4"/><Relationship Target="../media/image15.png" Type="http://schemas.openxmlformats.org/officeDocument/2006/relationships/image" Id="rId3"/><Relationship Target="#slide=next" Type="http://schemas.openxmlformats.org/officeDocument/2006/relationships/hyperlink" TargetMode="External" Id="rId6"/><Relationship Target="#slide=next" Type="http://schemas.openxmlformats.org/officeDocument/2006/relationships/hyperlink" TargetMode="External" Id="rId5"/><Relationship Target="#slide=next" Type="http://schemas.openxmlformats.org/officeDocument/2006/relationships/hyperlink" TargetMode="External" Id="rId7"/></Relationships>
</file>

<file path=ppt/slides/_rels/slide48.xml.rels><?xml version="1.0" encoding="UTF-8" standalone="yes"?><Relationships xmlns="http://schemas.openxmlformats.org/package/2006/relationships"><Relationship Target="../notesSlides/notesSlide48.xml" Type="http://schemas.openxmlformats.org/officeDocument/2006/relationships/notesSlide" Id="rId2"/><Relationship Target="../slideLayouts/slideLayout13.xml" Type="http://schemas.openxmlformats.org/officeDocument/2006/relationships/slideLayout" Id="rId1"/><Relationship Target="#slide=next" Type="http://schemas.openxmlformats.org/officeDocument/2006/relationships/hyperlink" TargetMode="External" Id="rId4"/><Relationship Target="../media/image15.png" Type="http://schemas.openxmlformats.org/officeDocument/2006/relationships/image" Id="rId3"/><Relationship Target="#slide=next" Type="http://schemas.openxmlformats.org/officeDocument/2006/relationships/hyperlink" TargetMode="External" Id="rId5"/></Relationships>
</file>

<file path=ppt/slides/_rels/slide49.xml.rels><?xml version="1.0" encoding="UTF-8" standalone="yes"?><Relationships xmlns="http://schemas.openxmlformats.org/package/2006/relationships"><Relationship Target="../notesSlides/notesSlide49.xml" Type="http://schemas.openxmlformats.org/officeDocument/2006/relationships/notesSlide" Id="rId2"/><Relationship Target="../slideLayouts/slideLayout13.xml" Type="http://schemas.openxmlformats.org/officeDocument/2006/relationships/slideLayout" Id="rId1"/><Relationship Target="../media/image15.pn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50.xml.rels><?xml version="1.0" encoding="UTF-8" standalone="yes"?><Relationships xmlns="http://schemas.openxmlformats.org/package/2006/relationships"><Relationship Target="../notesSlides/notesSlide50.xml" Type="http://schemas.openxmlformats.org/officeDocument/2006/relationships/notesSlide" Id="rId2"/><Relationship Target="../slideLayouts/slideLayout13.xml" Type="http://schemas.openxmlformats.org/officeDocument/2006/relationships/slideLayout" Id="rId1"/><Relationship Target="#slide=id.g3f8f16756_963" Type="http://schemas.openxmlformats.org/officeDocument/2006/relationships/hyperlink" TargetMode="External" Id="rId4"/><Relationship Target="../media/image15.png" Type="http://schemas.openxmlformats.org/officeDocument/2006/relationships/image" Id="rId3"/></Relationships>
</file>

<file path=ppt/slides/_rels/slide51.xml.rels><?xml version="1.0" encoding="UTF-8" standalone="yes"?><Relationships xmlns="http://schemas.openxmlformats.org/package/2006/relationships"><Relationship Target="../notesSlides/notesSlide51.xml" Type="http://schemas.openxmlformats.org/officeDocument/2006/relationships/notesSlide" Id="rId2"/><Relationship Target="../slideLayouts/slideLayout13.xml" Type="http://schemas.openxmlformats.org/officeDocument/2006/relationships/slideLayout" Id="rId1"/><Relationship Target="../media/image15.png" Type="http://schemas.openxmlformats.org/officeDocument/2006/relationships/image" Id="rId3"/></Relationships>
</file>

<file path=ppt/slides/_rels/slide52.xml.rels><?xml version="1.0" encoding="UTF-8" standalone="yes"?><Relationships xmlns="http://schemas.openxmlformats.org/package/2006/relationships"><Relationship Target="../notesSlides/notesSlide52.xml" Type="http://schemas.openxmlformats.org/officeDocument/2006/relationships/notesSlide" Id="rId2"/><Relationship Target="../slideLayouts/slideLayout13.xml" Type="http://schemas.openxmlformats.org/officeDocument/2006/relationships/slideLayout" Id="rId1"/><Relationship Target="../media/image15.png" Type="http://schemas.openxmlformats.org/officeDocument/2006/relationships/image" Id="rId3"/></Relationships>
</file>

<file path=ppt/slides/_rels/slide53.xml.rels><?xml version="1.0" encoding="UTF-8" standalone="yes"?><Relationships xmlns="http://schemas.openxmlformats.org/package/2006/relationships"><Relationship Target="../notesSlides/notesSlide53.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54.xml.rels><?xml version="1.0" encoding="UTF-8" standalone="yes"?><Relationships xmlns="http://schemas.openxmlformats.org/package/2006/relationships"><Relationship Target="../notesSlides/notesSlide54.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55.xml.rels><?xml version="1.0" encoding="UTF-8" standalone="yes"?><Relationships xmlns="http://schemas.openxmlformats.org/package/2006/relationships"><Relationship Target="../notesSlides/notesSlide55.xml" Type="http://schemas.openxmlformats.org/officeDocument/2006/relationships/notesSlide" Id="rId2"/><Relationship Target="../slideLayouts/slideLayout2.xml" Type="http://schemas.openxmlformats.org/officeDocument/2006/relationships/slideLayout" Id="rId1"/><Relationship Target="../media/image17.png" Type="http://schemas.openxmlformats.org/officeDocument/2006/relationships/image" Id="rId4"/><Relationship Target="../media/image00.png" Type="http://schemas.openxmlformats.org/officeDocument/2006/relationships/image" Id="rId3"/></Relationships>
</file>

<file path=ppt/slides/_rels/slide56.xml.rels><?xml version="1.0" encoding="UTF-8" standalone="yes"?><Relationships xmlns="http://schemas.openxmlformats.org/package/2006/relationships"><Relationship Target="../notesSlides/notesSlide56.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4"/><Relationship Target="../media/image01.pn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2" name="Shape 172"/>
        <p:cNvGrpSpPr/>
        <p:nvPr/>
      </p:nvGrpSpPr>
      <p:grpSpPr>
        <a:xfrm>
          <a:off y="0" x="0"/>
          <a:ext cy="0" cx="0"/>
          <a:chOff y="0" x="0"/>
          <a:chExt cy="0" cx="0"/>
        </a:xfrm>
      </p:grpSpPr>
      <p:sp>
        <p:nvSpPr>
          <p:cNvPr id="173" name="Shape 173"/>
          <p:cNvSpPr txBox="1"/>
          <p:nvPr>
            <p:ph type="ctrTitle"/>
          </p:nvPr>
        </p:nvSpPr>
        <p:spPr>
          <a:xfrm>
            <a:off y="762000" x="381000"/>
            <a:ext cy="1470024" cx="8062911"/>
          </a:xfrm>
          <a:prstGeom prst="rect">
            <a:avLst/>
          </a:prstGeom>
          <a:noFill/>
          <a:ln>
            <a:noFill/>
          </a:ln>
        </p:spPr>
        <p:txBody>
          <a:bodyPr bIns="45700" rIns="91425" lIns="91425" tIns="45700" anchor="b" anchorCtr="0">
            <a:noAutofit/>
          </a:bodyPr>
          <a:lstStyle/>
          <a:p>
            <a:pPr algn="ctr" rtl="0" lvl="0" marR="0" indent="-2031" marL="484632">
              <a:spcBef>
                <a:spcPts val="0"/>
              </a:spcBef>
              <a:buClr>
                <a:srgbClr val="76D7EF"/>
              </a:buClr>
              <a:buSzPct val="25000"/>
              <a:buFont typeface="Questrial"/>
              <a:buNone/>
            </a:pPr>
            <a:r>
              <a:rPr strike="noStrike" u="none" b="0" cap="none" baseline="0" sz="6000" lang="en-US" i="0">
                <a:solidFill>
                  <a:srgbClr val="76D7EF"/>
                </a:solidFill>
                <a:latin typeface="Questrial"/>
                <a:ea typeface="Questrial"/>
                <a:cs typeface="Questrial"/>
                <a:sym typeface="Questrial"/>
              </a:rPr>
              <a:t>NOVA </a:t>
            </a:r>
            <a:r>
              <a:rPr strike="noStrike" u="none" b="0" cap="none" baseline="0" sz="4400" lang="en-US" i="0">
                <a:solidFill>
                  <a:srgbClr val="A5A5A5"/>
                </a:solidFill>
                <a:latin typeface="Questrial"/>
                <a:ea typeface="Questrial"/>
                <a:cs typeface="Questrial"/>
                <a:sym typeface="Questrial"/>
              </a:rPr>
              <a:t>Tech</a:t>
            </a:r>
          </a:p>
        </p:txBody>
      </p:sp>
      <p:sp>
        <p:nvSpPr>
          <p:cNvPr id="174" name="Shape 174"/>
          <p:cNvSpPr txBox="1"/>
          <p:nvPr>
            <p:ph idx="1" type="subTitle"/>
          </p:nvPr>
        </p:nvSpPr>
        <p:spPr>
          <a:xfrm>
            <a:off y="2250280" x="540543"/>
            <a:ext cy="1752600" cx="8062911"/>
          </a:xfrm>
          <a:prstGeom prst="rect">
            <a:avLst/>
          </a:prstGeom>
          <a:noFill/>
          <a:ln>
            <a:noFill/>
          </a:ln>
        </p:spPr>
        <p:txBody>
          <a:bodyPr bIns="45700" rIns="91425" lIns="91425" tIns="45700" anchor="t" anchorCtr="0">
            <a:noAutofit/>
          </a:bodyPr>
          <a:lstStyle/>
          <a:p>
            <a:pPr algn="ctr" rtl="0" lvl="0" marR="36576" indent="0" marL="0">
              <a:spcBef>
                <a:spcPts val="0"/>
              </a:spcBef>
              <a:buClr>
                <a:schemeClr val="accent1"/>
              </a:buClr>
              <a:buSzPct val="25000"/>
              <a:buFont typeface="Noto Symbol"/>
              <a:buNone/>
            </a:pPr>
            <a:r>
              <a:rPr sz="3600" lang="en-US">
                <a:solidFill>
                  <a:schemeClr val="lt1"/>
                </a:solidFill>
                <a:latin typeface="Questrial"/>
                <a:ea typeface="Questrial"/>
                <a:cs typeface="Questrial"/>
                <a:sym typeface="Questrial"/>
              </a:rPr>
              <a:t>Requirements Specification</a:t>
            </a:r>
          </a:p>
        </p:txBody>
      </p:sp>
      <p:pic>
        <p:nvPicPr>
          <p:cNvPr id="175" name="Shape 175"/>
          <p:cNvPicPr preferRelativeResize="0"/>
          <p:nvPr/>
        </p:nvPicPr>
        <p:blipFill rotWithShape="1">
          <a:blip r:embed="rId3">
            <a:alphaModFix/>
          </a:blip>
          <a:srcRect t="0" b="0" r="0" l="0"/>
          <a:stretch/>
        </p:blipFill>
        <p:spPr>
          <a:xfrm>
            <a:off y="0" x="7010400"/>
            <a:ext cy="1497981" cx="2362200"/>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5" name="Shape 275"/>
        <p:cNvGrpSpPr/>
        <p:nvPr/>
      </p:nvGrpSpPr>
      <p:grpSpPr>
        <a:xfrm>
          <a:off y="0" x="0"/>
          <a:ext cy="0" cx="0"/>
          <a:chOff y="0" x="0"/>
          <a:chExt cy="0" cx="0"/>
        </a:xfrm>
      </p:grpSpPr>
      <p:sp>
        <p:nvSpPr>
          <p:cNvPr id="276" name="Shape 276"/>
          <p:cNvSpPr txBox="1"/>
          <p:nvPr>
            <p:ph type="title"/>
          </p:nvPr>
        </p:nvSpPr>
        <p:spPr>
          <a:xfrm>
            <a:off y="253643" x="-138525"/>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User Case Narratives</a:t>
            </a:r>
          </a:p>
        </p:txBody>
      </p:sp>
      <p:sp>
        <p:nvSpPr>
          <p:cNvPr id="277" name="Shape 277"/>
          <p:cNvSpPr txBox="1"/>
          <p:nvPr>
            <p:ph idx="1" type="body"/>
          </p:nvPr>
        </p:nvSpPr>
        <p:spPr>
          <a:xfrm>
            <a:off y="1882808"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z="3000" lang="en-US">
                <a:solidFill>
                  <a:schemeClr val="lt1"/>
                </a:solidFill>
                <a:latin typeface="Questrial"/>
                <a:ea typeface="Questrial"/>
                <a:cs typeface="Questrial"/>
                <a:sym typeface="Questrial"/>
              </a:rPr>
              <a:t>D</a:t>
            </a:r>
            <a:r>
              <a:rPr strike="noStrike" u="none" b="0" cap="none" baseline="0" sz="3000" lang="en-US" i="0">
                <a:solidFill>
                  <a:schemeClr val="lt1"/>
                </a:solidFill>
                <a:latin typeface="Questrial"/>
                <a:ea typeface="Questrial"/>
                <a:cs typeface="Questrial"/>
                <a:sym typeface="Questrial"/>
              </a:rPr>
              <a:t>escribes the interaction between a user and the system to achieve a goal</a:t>
            </a:r>
          </a:p>
        </p:txBody>
      </p:sp>
      <p:pic>
        <p:nvPicPr>
          <p:cNvPr id="278" name="Shape 278"/>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3" name="Shape 283"/>
        <p:cNvGrpSpPr/>
        <p:nvPr/>
      </p:nvGrpSpPr>
      <p:grpSpPr>
        <a:xfrm>
          <a:off y="0" x="0"/>
          <a:ext cy="0" cx="0"/>
          <a:chOff y="0" x="0"/>
          <a:chExt cy="0" cx="0"/>
        </a:xfrm>
      </p:grpSpPr>
      <p:sp>
        <p:nvSpPr>
          <p:cNvPr id="284" name="Shape 284"/>
          <p:cNvSpPr txBox="1"/>
          <p:nvPr>
            <p:ph type="title"/>
          </p:nvPr>
        </p:nvSpPr>
        <p:spPr>
          <a:xfrm>
            <a:off y="267493" x="-83125"/>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Student Narrative</a:t>
            </a:r>
          </a:p>
        </p:txBody>
      </p:sp>
      <p:sp>
        <p:nvSpPr>
          <p:cNvPr id="285" name="Shape 285"/>
          <p:cNvSpPr txBox="1"/>
          <p:nvPr>
            <p:ph idx="1" type="body"/>
          </p:nvPr>
        </p:nvSpPr>
        <p:spPr>
          <a:xfrm>
            <a:off y="1882808"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z="3000" lang="en-US">
                <a:solidFill>
                  <a:schemeClr val="lt1"/>
                </a:solidFill>
                <a:latin typeface="Questrial"/>
                <a:ea typeface="Questrial"/>
                <a:cs typeface="Questrial"/>
                <a:sym typeface="Questrial"/>
              </a:rPr>
              <a:t>Create Account</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Complete Evaluations</a:t>
            </a:r>
          </a:p>
          <a:p>
            <a:pPr algn="l" rtl="0" lvl="0" marR="0" indent="-384556" marL="448056">
              <a:spcBef>
                <a:spcPts val="600"/>
              </a:spcBef>
              <a:buClr>
                <a:schemeClr val="accent1"/>
              </a:buClr>
              <a:buSzPct val="80000"/>
              <a:buFont typeface="Noto Symbol"/>
              <a:buChar char="⦿"/>
            </a:pPr>
            <a:r>
              <a:rPr sz="3000" lang="en-US">
                <a:solidFill>
                  <a:schemeClr val="lt1"/>
                </a:solidFill>
                <a:latin typeface="Questrial"/>
                <a:ea typeface="Questrial"/>
                <a:cs typeface="Questrial"/>
                <a:sym typeface="Questrial"/>
              </a:rPr>
              <a:t>View Evaluations</a:t>
            </a:r>
          </a:p>
          <a:p>
            <a:pPr algn="l" rtl="0" lvl="0" marR="0" indent="-232155" marL="448056">
              <a:spcBef>
                <a:spcPts val="600"/>
              </a:spcBef>
              <a:buClr>
                <a:schemeClr val="accent1"/>
              </a:buClr>
              <a:buFont typeface="Noto Symbol"/>
              <a:buNone/>
            </a:pPr>
            <a:r>
              <a:t/>
            </a:r>
            <a:endParaRPr strike="noStrike" u="none" b="0" cap="none" baseline="0" sz="3000" i="0">
              <a:solidFill>
                <a:schemeClr val="lt1"/>
              </a:solidFill>
              <a:latin typeface="Questrial"/>
              <a:ea typeface="Questrial"/>
              <a:cs typeface="Questrial"/>
              <a:sym typeface="Questrial"/>
            </a:endParaRPr>
          </a:p>
        </p:txBody>
      </p:sp>
      <p:pic>
        <p:nvPicPr>
          <p:cNvPr id="286" name="Shape 286"/>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1" name="Shape 291"/>
        <p:cNvGrpSpPr/>
        <p:nvPr/>
      </p:nvGrpSpPr>
      <p:grpSpPr>
        <a:xfrm>
          <a:off y="0" x="0"/>
          <a:ext cy="0" cx="0"/>
          <a:chOff y="0" x="0"/>
          <a:chExt cy="0" cx="0"/>
        </a:xfrm>
      </p:grpSpPr>
      <p:sp>
        <p:nvSpPr>
          <p:cNvPr id="292" name="Shape 292"/>
          <p:cNvSpPr txBox="1"/>
          <p:nvPr>
            <p:ph type="title"/>
          </p:nvPr>
        </p:nvSpPr>
        <p:spPr>
          <a:xfrm>
            <a:off y="309243" x="-9700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z="4200" lang="en-US">
                <a:solidFill>
                  <a:srgbClr val="76D7EF"/>
                </a:solidFill>
                <a:latin typeface="Questrial"/>
                <a:ea typeface="Questrial"/>
                <a:cs typeface="Questrial"/>
                <a:sym typeface="Questrial"/>
              </a:rPr>
              <a:t>Faculty Member</a:t>
            </a:r>
            <a:r>
              <a:rPr strike="noStrike" u="none" b="0" cap="none" baseline="0" sz="4200" lang="en-US" i="0">
                <a:solidFill>
                  <a:srgbClr val="76D7EF"/>
                </a:solidFill>
                <a:latin typeface="Questrial"/>
                <a:ea typeface="Questrial"/>
                <a:cs typeface="Questrial"/>
                <a:sym typeface="Questrial"/>
              </a:rPr>
              <a:t> Narrative</a:t>
            </a:r>
          </a:p>
        </p:txBody>
      </p:sp>
      <p:sp>
        <p:nvSpPr>
          <p:cNvPr id="293" name="Shape 293"/>
          <p:cNvSpPr txBox="1"/>
          <p:nvPr>
            <p:ph idx="1" type="body"/>
          </p:nvPr>
        </p:nvSpPr>
        <p:spPr>
          <a:xfrm>
            <a:off y="1882808"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z="3000" lang="en-US">
                <a:solidFill>
                  <a:schemeClr val="lt1"/>
                </a:solidFill>
                <a:latin typeface="Questrial"/>
                <a:ea typeface="Questrial"/>
                <a:cs typeface="Questrial"/>
                <a:sym typeface="Questrial"/>
              </a:rPr>
              <a:t>Establish Class Roster/Team Profiles</a:t>
            </a:r>
          </a:p>
          <a:p>
            <a:pPr algn="l" rtl="0" lvl="0" marR="0" indent="-384556" marL="448056">
              <a:spcBef>
                <a:spcPts val="600"/>
              </a:spcBef>
              <a:buClr>
                <a:schemeClr val="accent1"/>
              </a:buClr>
              <a:buSzPct val="80000"/>
              <a:buFont typeface="Noto Symbol"/>
              <a:buChar char="⦿"/>
            </a:pPr>
            <a:r>
              <a:rPr sz="3000" lang="en-US">
                <a:solidFill>
                  <a:schemeClr val="lt1"/>
                </a:solidFill>
                <a:latin typeface="Questrial"/>
                <a:ea typeface="Questrial"/>
                <a:cs typeface="Questrial"/>
                <a:sym typeface="Questrial"/>
              </a:rPr>
              <a:t>Manage Evaluations</a:t>
            </a:r>
          </a:p>
          <a:p>
            <a:pPr algn="l" rtl="0" lvl="0" marR="0" indent="-384556" marL="448056">
              <a:spcBef>
                <a:spcPts val="600"/>
              </a:spcBef>
              <a:buClr>
                <a:schemeClr val="accent1"/>
              </a:buClr>
              <a:buSzPct val="80000"/>
              <a:buFont typeface="Noto Symbol"/>
              <a:buChar char="⦿"/>
            </a:pPr>
            <a:r>
              <a:rPr sz="3000" lang="en-US">
                <a:solidFill>
                  <a:schemeClr val="lt1"/>
                </a:solidFill>
                <a:latin typeface="Questrial"/>
                <a:ea typeface="Questrial"/>
                <a:cs typeface="Questrial"/>
                <a:sym typeface="Questrial"/>
              </a:rPr>
              <a:t>View Team/Individual Evaluations</a:t>
            </a:r>
          </a:p>
          <a:p>
            <a:pPr algn="l" rtl="0" lvl="0" marR="0" indent="0" marL="0">
              <a:spcBef>
                <a:spcPts val="600"/>
              </a:spcBef>
              <a:buNone/>
            </a:pPr>
            <a:r>
              <a:t/>
            </a:r>
            <a:endParaRPr/>
          </a:p>
          <a:p>
            <a:pPr algn="l" rtl="0" lvl="0" marR="0" indent="-232155" marL="448056">
              <a:spcBef>
                <a:spcPts val="600"/>
              </a:spcBef>
              <a:buClr>
                <a:schemeClr val="accent1"/>
              </a:buClr>
              <a:buFont typeface="Noto Symbol"/>
              <a:buNone/>
            </a:pPr>
            <a:r>
              <a:t/>
            </a:r>
            <a:endParaRPr strike="noStrike" u="none" b="0" cap="none" baseline="0" sz="3000" i="0">
              <a:solidFill>
                <a:schemeClr val="lt1"/>
              </a:solidFill>
              <a:latin typeface="Questrial"/>
              <a:ea typeface="Questrial"/>
              <a:cs typeface="Questrial"/>
              <a:sym typeface="Questrial"/>
            </a:endParaRPr>
          </a:p>
        </p:txBody>
      </p:sp>
      <p:pic>
        <p:nvPicPr>
          <p:cNvPr id="294" name="Shape 294"/>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9" name="Shape 299"/>
        <p:cNvGrpSpPr/>
        <p:nvPr/>
      </p:nvGrpSpPr>
      <p:grpSpPr>
        <a:xfrm>
          <a:off y="0" x="0"/>
          <a:ext cy="0" cx="0"/>
          <a:chOff y="0" x="0"/>
          <a:chExt cy="0" cx="0"/>
        </a:xfrm>
      </p:grpSpPr>
      <p:sp>
        <p:nvSpPr>
          <p:cNvPr id="300" name="Shape 300"/>
          <p:cNvSpPr txBox="1"/>
          <p:nvPr>
            <p:ph type="title"/>
          </p:nvPr>
        </p:nvSpPr>
        <p:spPr>
          <a:xfrm>
            <a:off y="483893" x="-5665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z="4200" lang="en-US">
                <a:solidFill>
                  <a:srgbClr val="76D7EF"/>
                </a:solidFill>
                <a:latin typeface="Questrial"/>
                <a:ea typeface="Questrial"/>
                <a:cs typeface="Questrial"/>
                <a:sym typeface="Questrial"/>
              </a:rPr>
              <a:t>System </a:t>
            </a:r>
            <a:r>
              <a:rPr strike="noStrike" u="none" b="0" cap="none" baseline="0" sz="4200" lang="en-US" i="0">
                <a:solidFill>
                  <a:srgbClr val="76D7EF"/>
                </a:solidFill>
                <a:latin typeface="Questrial"/>
                <a:ea typeface="Questrial"/>
                <a:cs typeface="Questrial"/>
                <a:sym typeface="Questrial"/>
              </a:rPr>
              <a:t>Administrator Narrative</a:t>
            </a:r>
          </a:p>
        </p:txBody>
      </p:sp>
      <p:sp>
        <p:nvSpPr>
          <p:cNvPr id="301" name="Shape 301"/>
          <p:cNvSpPr txBox="1"/>
          <p:nvPr>
            <p:ph idx="1" type="body"/>
          </p:nvPr>
        </p:nvSpPr>
        <p:spPr>
          <a:xfrm>
            <a:off y="1882808"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z="3000" lang="en-US">
                <a:solidFill>
                  <a:schemeClr val="lt1"/>
                </a:solidFill>
                <a:latin typeface="Questrial"/>
                <a:ea typeface="Questrial"/>
                <a:cs typeface="Questrial"/>
                <a:sym typeface="Questrial"/>
              </a:rPr>
              <a:t>Manage User Permissions</a:t>
            </a:r>
          </a:p>
          <a:p>
            <a:pPr algn="l" rtl="0" lvl="0" marR="0" indent="0" marL="0">
              <a:spcBef>
                <a:spcPts val="600"/>
              </a:spcBef>
              <a:buNone/>
            </a:pPr>
            <a:r>
              <a:t/>
            </a:r>
            <a:endParaRPr strike="noStrike" u="none" b="0" cap="none" baseline="0" sz="3000" i="0">
              <a:solidFill>
                <a:schemeClr val="lt1"/>
              </a:solidFill>
              <a:latin typeface="Questrial"/>
              <a:ea typeface="Questrial"/>
              <a:cs typeface="Questrial"/>
              <a:sym typeface="Questrial"/>
            </a:endParaRPr>
          </a:p>
        </p:txBody>
      </p:sp>
      <p:pic>
        <p:nvPicPr>
          <p:cNvPr id="302" name="Shape 302"/>
          <p:cNvPicPr preferRelativeResize="0"/>
          <p:nvPr/>
        </p:nvPicPr>
        <p:blipFill rotWithShape="1">
          <a:blip r:embed="rId3">
            <a:alphaModFix/>
          </a:blip>
          <a:srcRect t="0" b="0" r="0" l="0"/>
          <a:stretch/>
        </p:blipFill>
        <p:spPr>
          <a:xfrm>
            <a:off y="0" x="7526175"/>
            <a:ext cy="1332299" cx="2015699"/>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7" name="Shape 307"/>
        <p:cNvGrpSpPr/>
        <p:nvPr/>
      </p:nvGrpSpPr>
      <p:grpSpPr>
        <a:xfrm>
          <a:off y="0" x="0"/>
          <a:ext cy="0" cx="0"/>
          <a:chOff y="0" x="0"/>
          <a:chExt cy="0" cx="0"/>
        </a:xfrm>
      </p:grpSpPr>
      <p:sp>
        <p:nvSpPr>
          <p:cNvPr id="308" name="Shape 308"/>
          <p:cNvSpPr txBox="1"/>
          <p:nvPr>
            <p:ph type="title"/>
          </p:nvPr>
        </p:nvSpPr>
        <p:spPr>
          <a:xfrm>
            <a:off y="255910" x="14200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Agenda</a:t>
            </a:r>
          </a:p>
        </p:txBody>
      </p:sp>
      <p:sp>
        <p:nvSpPr>
          <p:cNvPr id="309" name="Shape 309"/>
          <p:cNvSpPr/>
          <p:nvPr/>
        </p:nvSpPr>
        <p:spPr>
          <a:xfrm>
            <a:off y="1655196" x="704850"/>
            <a:ext cy="475714" cx="7924799"/>
          </a:xfrm>
          <a:prstGeom prst="roundRect">
            <a:avLst>
              <a:gd fmla="val 16667" name="adj"/>
            </a:avLst>
          </a:prstGeom>
          <a:solidFill>
            <a:schemeClr val="accent1"/>
          </a:solidFill>
          <a:ln w="25400" cap="flat">
            <a:solidFill>
              <a:schemeClr val="accent1"/>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3200" lang="en-US" i="0">
                <a:solidFill>
                  <a:schemeClr val="lt1"/>
                </a:solidFill>
                <a:latin typeface="Questrial"/>
                <a:ea typeface="Questrial"/>
                <a:cs typeface="Questrial"/>
                <a:sym typeface="Questrial"/>
              </a:rPr>
              <a:t>Introduction</a:t>
            </a:r>
          </a:p>
        </p:txBody>
      </p:sp>
      <p:sp>
        <p:nvSpPr>
          <p:cNvPr id="310" name="Shape 310"/>
          <p:cNvSpPr/>
          <p:nvPr/>
        </p:nvSpPr>
        <p:spPr>
          <a:xfrm>
            <a:off y="2130910"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Problem</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Overview</a:t>
            </a:r>
          </a:p>
        </p:txBody>
      </p:sp>
      <p:sp>
        <p:nvSpPr>
          <p:cNvPr id="311" name="Shape 311"/>
          <p:cNvSpPr/>
          <p:nvPr/>
        </p:nvSpPr>
        <p:spPr>
          <a:xfrm>
            <a:off y="2607009"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Current</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Status</a:t>
            </a:r>
          </a:p>
        </p:txBody>
      </p:sp>
      <p:sp>
        <p:nvSpPr>
          <p:cNvPr id="312" name="Shape 312"/>
          <p:cNvSpPr/>
          <p:nvPr/>
        </p:nvSpPr>
        <p:spPr>
          <a:xfrm>
            <a:off y="3082725"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User</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Narratives</a:t>
            </a:r>
          </a:p>
        </p:txBody>
      </p:sp>
      <p:sp>
        <p:nvSpPr>
          <p:cNvPr id="313" name="Shape 313"/>
          <p:cNvSpPr/>
          <p:nvPr/>
        </p:nvSpPr>
        <p:spPr>
          <a:xfrm>
            <a:off y="3558441" x="685800"/>
            <a:ext cy="475714" cx="7924799"/>
          </a:xfrm>
          <a:prstGeom prst="roundRect">
            <a:avLst>
              <a:gd fmla="val 16667" name="adj"/>
            </a:avLst>
          </a:prstGeom>
          <a:solidFill>
            <a:schemeClr val="l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dk1"/>
                </a:solidFill>
                <a:latin typeface="Questrial"/>
                <a:ea typeface="Questrial"/>
                <a:cs typeface="Questrial"/>
                <a:sym typeface="Questrial"/>
              </a:rPr>
              <a:t>UML</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Use</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Case</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Diagram</a:t>
            </a:r>
          </a:p>
        </p:txBody>
      </p:sp>
      <p:sp>
        <p:nvSpPr>
          <p:cNvPr id="314" name="Shape 314"/>
          <p:cNvSpPr/>
          <p:nvPr/>
        </p:nvSpPr>
        <p:spPr>
          <a:xfrm>
            <a:off y="40341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Data</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Flow</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Diagrams</a:t>
            </a:r>
          </a:p>
        </p:txBody>
      </p:sp>
      <p:sp>
        <p:nvSpPr>
          <p:cNvPr id="315" name="Shape 315"/>
          <p:cNvSpPr/>
          <p:nvPr/>
        </p:nvSpPr>
        <p:spPr>
          <a:xfrm>
            <a:off y="45164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sp>
        <p:nvSpPr>
          <p:cNvPr id="316" name="Shape 316"/>
          <p:cNvSpPr/>
          <p:nvPr/>
        </p:nvSpPr>
        <p:spPr>
          <a:xfrm>
            <a:off y="4992169"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Non-Functional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pic>
        <p:nvPicPr>
          <p:cNvPr id="317" name="Shape 317"/>
          <p:cNvPicPr preferRelativeResize="0"/>
          <p:nvPr/>
        </p:nvPicPr>
        <p:blipFill rotWithShape="1">
          <a:blip r:embed="rId3">
            <a:alphaModFix/>
          </a:blip>
          <a:srcRect t="0" b="0" r="0" l="0"/>
          <a:stretch/>
        </p:blipFill>
        <p:spPr>
          <a:xfrm>
            <a:off y="327138" x="7010400"/>
            <a:ext cy="1328056" cx="2133599"/>
          </a:xfrm>
          <a:prstGeom prst="rect">
            <a:avLst/>
          </a:prstGeom>
          <a:noFill/>
          <a:ln>
            <a:noFill/>
          </a:ln>
        </p:spPr>
      </p:pic>
      <p:sp>
        <p:nvSpPr>
          <p:cNvPr id="318" name="Shape 318"/>
          <p:cNvSpPr/>
          <p:nvPr/>
        </p:nvSpPr>
        <p:spPr>
          <a:xfrm>
            <a:off y="546788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Prototypes</a:t>
            </a:r>
          </a:p>
        </p:txBody>
      </p:sp>
      <p:sp>
        <p:nvSpPr>
          <p:cNvPr id="319" name="Shape 319"/>
          <p:cNvSpPr/>
          <p:nvPr/>
        </p:nvSpPr>
        <p:spPr>
          <a:xfrm>
            <a:off y="5943600" x="647700"/>
            <a:ext cy="551915"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What’s</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Next</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3" name="Shape 323"/>
        <p:cNvGrpSpPr/>
        <p:nvPr/>
      </p:nvGrpSpPr>
      <p:grpSpPr>
        <a:xfrm>
          <a:off y="0" x="0"/>
          <a:ext cy="0" cx="0"/>
          <a:chOff y="0" x="0"/>
          <a:chExt cy="0" cx="0"/>
        </a:xfrm>
      </p:grpSpPr>
      <p:sp>
        <p:nvSpPr>
          <p:cNvPr id="324" name="Shape 324"/>
          <p:cNvSpPr txBox="1"/>
          <p:nvPr>
            <p:ph type="title"/>
          </p:nvPr>
        </p:nvSpPr>
        <p:spPr>
          <a:xfrm>
            <a:off y="0" x="-11775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UML Use Case Diagram</a:t>
            </a:r>
          </a:p>
        </p:txBody>
      </p:sp>
      <p:pic>
        <p:nvPicPr>
          <p:cNvPr id="325" name="Shape 325"/>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
        <p:nvSpPr>
          <p:cNvPr id="326" name="Shape 326"/>
          <p:cNvSpPr txBox="1"/>
          <p:nvPr>
            <p:ph idx="1" type="body"/>
          </p:nvPr>
        </p:nvSpPr>
        <p:spPr>
          <a:xfrm>
            <a:off y="1882808"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z="3000" lang="en-US">
                <a:solidFill>
                  <a:schemeClr val="lt1"/>
                </a:solidFill>
                <a:latin typeface="Questrial"/>
                <a:ea typeface="Questrial"/>
                <a:cs typeface="Questrial"/>
                <a:sym typeface="Questrial"/>
              </a:rPr>
              <a:t>UML Use Case Diagram Legend</a:t>
            </a:r>
          </a:p>
          <a:p>
            <a:pPr algn="l" rtl="0" lvl="0" marR="0" indent="0" marL="0">
              <a:spcBef>
                <a:spcPts val="0"/>
              </a:spcBef>
              <a:buNone/>
            </a:pPr>
            <a:r>
              <a:t/>
            </a:r>
            <a:endParaRPr sz="3000">
              <a:solidFill>
                <a:schemeClr val="lt1"/>
              </a:solidFill>
              <a:latin typeface="Questrial"/>
              <a:ea typeface="Questrial"/>
              <a:cs typeface="Questrial"/>
              <a:sym typeface="Questrial"/>
            </a:endParaRPr>
          </a:p>
          <a:p>
            <a:pPr algn="l" rtl="0" lvl="0" marR="0" indent="-384556" marL="448056">
              <a:spcBef>
                <a:spcPts val="600"/>
              </a:spcBef>
              <a:buClr>
                <a:schemeClr val="accent1"/>
              </a:buClr>
              <a:buSzPct val="80000"/>
              <a:buFont typeface="Noto Symbol"/>
              <a:buChar char="⦿"/>
            </a:pPr>
            <a:r>
              <a:rPr sz="3000" lang="en-US">
                <a:solidFill>
                  <a:schemeClr val="lt1"/>
                </a:solidFill>
                <a:latin typeface="Questrial"/>
                <a:ea typeface="Questrial"/>
                <a:cs typeface="Questrial"/>
                <a:sym typeface="Questrial"/>
              </a:rPr>
              <a:t>UML Use Case Diagram</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1" name="Shape 331"/>
        <p:cNvGrpSpPr/>
        <p:nvPr/>
      </p:nvGrpSpPr>
      <p:grpSpPr>
        <a:xfrm>
          <a:off y="0" x="0"/>
          <a:ext cy="0" cx="0"/>
          <a:chOff y="0" x="0"/>
          <a:chExt cy="0" cx="0"/>
        </a:xfrm>
      </p:grpSpPr>
      <p:sp>
        <p:nvSpPr>
          <p:cNvPr id="332" name="Shape 332"/>
          <p:cNvSpPr txBox="1"/>
          <p:nvPr>
            <p:ph type="title"/>
          </p:nvPr>
        </p:nvSpPr>
        <p:spPr>
          <a:xfrm>
            <a:off y="-26701" x="-138525"/>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UML Use Case Diagram</a:t>
            </a:r>
          </a:p>
        </p:txBody>
      </p:sp>
      <p:pic>
        <p:nvPicPr>
          <p:cNvPr id="333" name="Shape 333"/>
          <p:cNvPicPr preferRelativeResize="0"/>
          <p:nvPr>
            <p:ph idx="1" type="body"/>
          </p:nvPr>
        </p:nvPicPr>
        <p:blipFill rotWithShape="1">
          <a:blip r:embed="rId3">
            <a:alphaModFix/>
          </a:blip>
          <a:srcRect t="0" b="0" r="0" l="0"/>
          <a:stretch/>
        </p:blipFill>
        <p:spPr>
          <a:xfrm>
            <a:off y="1421712" x="1790700"/>
            <a:ext cy="5293200" cx="5562600"/>
          </a:xfrm>
          <a:prstGeom prst="rect">
            <a:avLst/>
          </a:prstGeom>
          <a:noFill/>
          <a:ln>
            <a:noFill/>
          </a:ln>
        </p:spPr>
      </p:pic>
      <p:pic>
        <p:nvPicPr>
          <p:cNvPr id="334" name="Shape 334"/>
          <p:cNvPicPr preferRelativeResize="0"/>
          <p:nvPr/>
        </p:nvPicPr>
        <p:blipFill rotWithShape="1">
          <a:blip r:embed="rId4">
            <a:alphaModFix/>
          </a:blip>
          <a:srcRect t="0" b="0" r="0" l="0"/>
          <a:stretch/>
        </p:blipFill>
        <p:spPr>
          <a:xfrm>
            <a:off y="-76200" x="7086600"/>
            <a:ext cy="1497900" cx="2362200"/>
          </a:xfrm>
          <a:prstGeom prst="rect">
            <a:avLst/>
          </a:prstGeom>
          <a:noFill/>
          <a:ln>
            <a:noFill/>
          </a:ln>
        </p:spPr>
      </p:pic>
      <p:sp>
        <p:nvSpPr>
          <p:cNvPr id="335" name="Shape 335"/>
          <p:cNvSpPr txBox="1"/>
          <p:nvPr>
            <p:ph idx="2" type="title"/>
          </p:nvPr>
        </p:nvSpPr>
        <p:spPr>
          <a:xfrm>
            <a:off y="968100" x="-83100"/>
            <a:ext cy="453599" cx="5098499"/>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UML Use Case Diagram Legend</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0" name="Shape 340"/>
        <p:cNvGrpSpPr/>
        <p:nvPr/>
      </p:nvGrpSpPr>
      <p:grpSpPr>
        <a:xfrm>
          <a:off y="0" x="0"/>
          <a:ext cy="0" cx="0"/>
          <a:chOff y="0" x="0"/>
          <a:chExt cy="0" cx="0"/>
        </a:xfrm>
      </p:grpSpPr>
      <p:sp>
        <p:nvSpPr>
          <p:cNvPr id="341" name="Shape 341"/>
          <p:cNvSpPr txBox="1"/>
          <p:nvPr>
            <p:ph type="title"/>
          </p:nvPr>
        </p:nvSpPr>
        <p:spPr>
          <a:xfrm>
            <a:off y="0" x="-117775"/>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UML Use Case Diagram</a:t>
            </a:r>
          </a:p>
        </p:txBody>
      </p:sp>
      <p:pic>
        <p:nvPicPr>
          <p:cNvPr id="342" name="Shape 342"/>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pic>
        <p:nvPicPr>
          <p:cNvPr id="343" name="Shape 343"/>
          <p:cNvPicPr preferRelativeResize="0"/>
          <p:nvPr/>
        </p:nvPicPr>
        <p:blipFill>
          <a:blip r:embed="rId4">
            <a:alphaModFix/>
          </a:blip>
          <a:stretch>
            <a:fillRect/>
          </a:stretch>
        </p:blipFill>
        <p:spPr>
          <a:xfrm>
            <a:off y="1242550" x="681475"/>
            <a:ext cy="5547225" cx="7534274"/>
          </a:xfrm>
          <a:prstGeom prst="rect">
            <a:avLst/>
          </a:prstGeom>
          <a:noFill/>
          <a:ln>
            <a:noFill/>
          </a:ln>
        </p:spPr>
      </p:pic>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8" name="Shape 348"/>
        <p:cNvGrpSpPr/>
        <p:nvPr/>
      </p:nvGrpSpPr>
      <p:grpSpPr>
        <a:xfrm>
          <a:off y="0" x="0"/>
          <a:ext cy="0" cx="0"/>
          <a:chOff y="0" x="0"/>
          <a:chExt cy="0" cx="0"/>
        </a:xfrm>
      </p:grpSpPr>
      <p:sp>
        <p:nvSpPr>
          <p:cNvPr id="349" name="Shape 349"/>
          <p:cNvSpPr txBox="1"/>
          <p:nvPr>
            <p:ph type="title"/>
          </p:nvPr>
        </p:nvSpPr>
        <p:spPr>
          <a:xfrm>
            <a:off y="255760" x="225125"/>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Agenda</a:t>
            </a:r>
          </a:p>
        </p:txBody>
      </p:sp>
      <p:sp>
        <p:nvSpPr>
          <p:cNvPr id="350" name="Shape 350"/>
          <p:cNvSpPr/>
          <p:nvPr/>
        </p:nvSpPr>
        <p:spPr>
          <a:xfrm>
            <a:off y="1655196" x="704850"/>
            <a:ext cy="475714" cx="7924799"/>
          </a:xfrm>
          <a:prstGeom prst="roundRect">
            <a:avLst>
              <a:gd fmla="val 16667" name="adj"/>
            </a:avLst>
          </a:prstGeom>
          <a:solidFill>
            <a:schemeClr val="accent1"/>
          </a:solidFill>
          <a:ln w="25400" cap="flat">
            <a:solidFill>
              <a:schemeClr val="accent1"/>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3200" lang="en-US" i="0">
                <a:solidFill>
                  <a:schemeClr val="lt1"/>
                </a:solidFill>
                <a:latin typeface="Questrial"/>
                <a:ea typeface="Questrial"/>
                <a:cs typeface="Questrial"/>
                <a:sym typeface="Questrial"/>
              </a:rPr>
              <a:t>Introduction</a:t>
            </a:r>
          </a:p>
        </p:txBody>
      </p:sp>
      <p:sp>
        <p:nvSpPr>
          <p:cNvPr id="351" name="Shape 351"/>
          <p:cNvSpPr/>
          <p:nvPr/>
        </p:nvSpPr>
        <p:spPr>
          <a:xfrm>
            <a:off y="2130910"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Problem</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Overview</a:t>
            </a:r>
          </a:p>
        </p:txBody>
      </p:sp>
      <p:sp>
        <p:nvSpPr>
          <p:cNvPr id="352" name="Shape 352"/>
          <p:cNvSpPr/>
          <p:nvPr/>
        </p:nvSpPr>
        <p:spPr>
          <a:xfrm>
            <a:off y="2607009"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Current</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Status</a:t>
            </a:r>
          </a:p>
        </p:txBody>
      </p:sp>
      <p:sp>
        <p:nvSpPr>
          <p:cNvPr id="353" name="Shape 353"/>
          <p:cNvSpPr/>
          <p:nvPr/>
        </p:nvSpPr>
        <p:spPr>
          <a:xfrm>
            <a:off y="3082725"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User</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Narratives</a:t>
            </a:r>
          </a:p>
        </p:txBody>
      </p:sp>
      <p:sp>
        <p:nvSpPr>
          <p:cNvPr id="354" name="Shape 354"/>
          <p:cNvSpPr/>
          <p:nvPr/>
        </p:nvSpPr>
        <p:spPr>
          <a:xfrm>
            <a:off y="3558441" x="68580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UML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Use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a:t>
            </a:r>
          </a:p>
        </p:txBody>
      </p:sp>
      <p:sp>
        <p:nvSpPr>
          <p:cNvPr id="355" name="Shape 355"/>
          <p:cNvSpPr/>
          <p:nvPr/>
        </p:nvSpPr>
        <p:spPr>
          <a:xfrm>
            <a:off y="4034155" x="666750"/>
            <a:ext cy="475714" cx="7924799"/>
          </a:xfrm>
          <a:prstGeom prst="roundRect">
            <a:avLst>
              <a:gd fmla="val 16667" name="adj"/>
            </a:avLst>
          </a:prstGeom>
          <a:solidFill>
            <a:schemeClr val="l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dk1"/>
                </a:solidFill>
                <a:latin typeface="Questrial"/>
                <a:ea typeface="Questrial"/>
                <a:cs typeface="Questrial"/>
                <a:sym typeface="Questrial"/>
              </a:rPr>
              <a:t>Data</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Flow</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Diagrams</a:t>
            </a:r>
          </a:p>
        </p:txBody>
      </p:sp>
      <p:sp>
        <p:nvSpPr>
          <p:cNvPr id="356" name="Shape 356"/>
          <p:cNvSpPr/>
          <p:nvPr/>
        </p:nvSpPr>
        <p:spPr>
          <a:xfrm>
            <a:off y="45164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sp>
        <p:nvSpPr>
          <p:cNvPr id="357" name="Shape 357"/>
          <p:cNvSpPr/>
          <p:nvPr/>
        </p:nvSpPr>
        <p:spPr>
          <a:xfrm>
            <a:off y="4992169"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Non-Functional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pic>
        <p:nvPicPr>
          <p:cNvPr id="358" name="Shape 358"/>
          <p:cNvPicPr preferRelativeResize="0"/>
          <p:nvPr/>
        </p:nvPicPr>
        <p:blipFill rotWithShape="1">
          <a:blip r:embed="rId3">
            <a:alphaModFix/>
          </a:blip>
          <a:srcRect t="0" b="0" r="0" l="0"/>
          <a:stretch/>
        </p:blipFill>
        <p:spPr>
          <a:xfrm>
            <a:off y="327138" x="7010400"/>
            <a:ext cy="1328056" cx="2133599"/>
          </a:xfrm>
          <a:prstGeom prst="rect">
            <a:avLst/>
          </a:prstGeom>
          <a:noFill/>
          <a:ln>
            <a:noFill/>
          </a:ln>
        </p:spPr>
      </p:pic>
      <p:sp>
        <p:nvSpPr>
          <p:cNvPr id="359" name="Shape 359"/>
          <p:cNvSpPr/>
          <p:nvPr/>
        </p:nvSpPr>
        <p:spPr>
          <a:xfrm>
            <a:off y="546788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Prototypes</a:t>
            </a:r>
          </a:p>
        </p:txBody>
      </p:sp>
      <p:sp>
        <p:nvSpPr>
          <p:cNvPr id="360" name="Shape 360"/>
          <p:cNvSpPr/>
          <p:nvPr/>
        </p:nvSpPr>
        <p:spPr>
          <a:xfrm>
            <a:off y="5943600" x="647700"/>
            <a:ext cy="551915"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What’s</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Next</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4" name="Shape 364"/>
        <p:cNvGrpSpPr/>
        <p:nvPr/>
      </p:nvGrpSpPr>
      <p:grpSpPr>
        <a:xfrm>
          <a:off y="0" x="0"/>
          <a:ext cy="0" cx="0"/>
          <a:chOff y="0" x="0"/>
          <a:chExt cy="0" cx="0"/>
        </a:xfrm>
      </p:grpSpPr>
      <p:sp>
        <p:nvSpPr>
          <p:cNvPr id="365" name="Shape 365"/>
          <p:cNvSpPr txBox="1"/>
          <p:nvPr>
            <p:ph type="title"/>
          </p:nvPr>
        </p:nvSpPr>
        <p:spPr>
          <a:xfrm>
            <a:off y="184343" x="-69275"/>
            <a:ext cy="1398900" cx="8229600"/>
          </a:xfrm>
          <a:prstGeom prst="rect">
            <a:avLst/>
          </a:prstGeom>
          <a:noFill/>
          <a:ln>
            <a:noFill/>
          </a:ln>
        </p:spPr>
        <p:txBody>
          <a:bodyPr bIns="45700" rIns="91425" lIns="91425" tIns="45700" anchor="ctr" anchorCtr="0">
            <a:noAutofit/>
          </a:bodyPr>
          <a:lstStyle/>
          <a:p>
            <a:pPr rtl="0" lvl="0">
              <a:spcBef>
                <a:spcPts val="0"/>
              </a:spcBef>
              <a:buClr>
                <a:srgbClr val="76D7EF"/>
              </a:buClr>
              <a:buFont typeface="Questrial"/>
              <a:buNone/>
            </a:pPr>
            <a:r>
              <a:t/>
            </a:r>
            <a:endParaRPr sz="4200">
              <a:solidFill>
                <a:srgbClr val="76D7EF"/>
              </a:solidFill>
              <a:latin typeface="Questrial"/>
              <a:ea typeface="Questrial"/>
              <a:cs typeface="Questrial"/>
              <a:sym typeface="Questrial"/>
            </a:endParaRPr>
          </a:p>
          <a:p>
            <a:pPr rtl="0" lvl="0">
              <a:spcBef>
                <a:spcPts val="0"/>
              </a:spcBef>
              <a:buClr>
                <a:srgbClr val="76D7EF"/>
              </a:buClr>
              <a:buSzPct val="25000"/>
              <a:buFont typeface="Questrial"/>
              <a:buNone/>
            </a:pPr>
            <a:r>
              <a:rPr sz="4200" lang="en-US">
                <a:solidFill>
                  <a:srgbClr val="76D7EF"/>
                </a:solidFill>
                <a:latin typeface="Questrial"/>
                <a:ea typeface="Questrial"/>
                <a:cs typeface="Questrial"/>
                <a:sym typeface="Questrial"/>
              </a:rPr>
              <a:t>Data Flow Diagrams</a:t>
            </a:r>
          </a:p>
          <a:p>
            <a:pPr algn="l" rtl="0" lvl="0" marR="0" indent="-2031" marL="484632">
              <a:spcBef>
                <a:spcPts val="0"/>
              </a:spcBef>
              <a:buClr>
                <a:srgbClr val="76D7EF"/>
              </a:buClr>
              <a:buFont typeface="Questrial"/>
              <a:buNone/>
            </a:pPr>
            <a:r>
              <a:t/>
            </a:r>
            <a:endParaRPr sz="4200">
              <a:solidFill>
                <a:srgbClr val="76D7EF"/>
              </a:solidFill>
              <a:latin typeface="Questrial"/>
              <a:ea typeface="Questrial"/>
              <a:cs typeface="Questrial"/>
              <a:sym typeface="Questrial"/>
            </a:endParaRPr>
          </a:p>
        </p:txBody>
      </p:sp>
      <p:sp>
        <p:nvSpPr>
          <p:cNvPr id="366" name="Shape 366"/>
          <p:cNvSpPr txBox="1"/>
          <p:nvPr>
            <p:ph idx="1" type="body"/>
          </p:nvPr>
        </p:nvSpPr>
        <p:spPr>
          <a:xfrm>
            <a:off y="1255450" x="457200"/>
            <a:ext cy="5380799" cx="8229600"/>
          </a:xfrm>
          <a:prstGeom prst="rect">
            <a:avLst/>
          </a:prstGeom>
          <a:noFill/>
          <a:ln>
            <a:noFill/>
          </a:ln>
        </p:spPr>
        <p:txBody>
          <a:bodyPr bIns="45700" rIns="91425" lIns="91425" tIns="45700" anchor="t" anchorCtr="0">
            <a:noAutofit/>
          </a:bodyPr>
          <a:lstStyle/>
          <a:p>
            <a:pPr algn="l" rtl="0" lvl="0" marR="0" indent="-384556" marL="448056">
              <a:spcBef>
                <a:spcPts val="0"/>
              </a:spcBef>
              <a:buClr>
                <a:srgbClr val="FFFFFF"/>
              </a:buClr>
              <a:buSzPct val="100000"/>
              <a:buFont typeface="Questrial"/>
              <a:buChar char="⦿"/>
            </a:pPr>
            <a:r>
              <a:rPr sz="2400" lang="en-US">
                <a:solidFill>
                  <a:srgbClr val="FFFFFF"/>
                </a:solidFill>
                <a:latin typeface="Questrial"/>
                <a:ea typeface="Questrial"/>
                <a:cs typeface="Questrial"/>
                <a:sym typeface="Questrial"/>
              </a:rPr>
              <a:t>Data Flow Diagram Legend</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Context Diagram</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Level 0 - Student/Faculty/System Administrator</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Level 0 -</a:t>
            </a:r>
            <a:r>
              <a:rPr strike="noStrike" u="none" b="0" cap="none" baseline="0" sz="2400" lang="en-US" i="0">
                <a:solidFill>
                  <a:srgbClr val="FFFFFF"/>
                </a:solidFill>
                <a:latin typeface="Questrial"/>
                <a:ea typeface="Questrial"/>
                <a:cs typeface="Questrial"/>
                <a:sym typeface="Questrial"/>
              </a:rPr>
              <a:t> </a:t>
            </a:r>
            <a:r>
              <a:rPr sz="2400" lang="en-US">
                <a:solidFill>
                  <a:srgbClr val="FFFFFF"/>
                </a:solidFill>
                <a:latin typeface="Questrial"/>
                <a:ea typeface="Questrial"/>
                <a:cs typeface="Questrial"/>
                <a:sym typeface="Questrial"/>
              </a:rPr>
              <a:t>Faculty Member/S</a:t>
            </a:r>
            <a:r>
              <a:rPr strike="noStrike" u="none" b="0" cap="none" baseline="0" sz="2400" lang="en-US" i="0">
                <a:solidFill>
                  <a:srgbClr val="FFFFFF"/>
                </a:solidFill>
                <a:latin typeface="Questrial"/>
                <a:ea typeface="Questrial"/>
                <a:cs typeface="Questrial"/>
                <a:sym typeface="Questrial"/>
              </a:rPr>
              <a:t>ystem Administrator</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Level 1 - </a:t>
            </a:r>
            <a:r>
              <a:rPr strike="noStrike" u="none" b="0" cap="none" baseline="0" sz="2400" lang="en-US" i="0">
                <a:solidFill>
                  <a:srgbClr val="FFFFFF"/>
                </a:solidFill>
                <a:latin typeface="Questrial"/>
                <a:ea typeface="Questrial"/>
                <a:cs typeface="Questrial"/>
                <a:sym typeface="Questrial"/>
              </a:rPr>
              <a:t>Create Account</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Level 1 - Login</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Level 1 - Evaluate Teammate</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Level 1 - View Individual Report</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Level 1 - View Team Report</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Level 1 - Establish Class Roster/Team Profile</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Level 1 - Manage Team Evaluations</a:t>
            </a:r>
          </a:p>
          <a:p>
            <a:pPr algn="l" rtl="0" lvl="0" marR="0" indent="-384556" marL="448056">
              <a:spcBef>
                <a:spcPts val="600"/>
              </a:spcBef>
              <a:buClr>
                <a:srgbClr val="FFFFFF"/>
              </a:buClr>
              <a:buSzPct val="100000"/>
              <a:buFont typeface="Questrial"/>
              <a:buChar char="⦿"/>
            </a:pPr>
            <a:r>
              <a:rPr sz="2400" lang="en-US">
                <a:solidFill>
                  <a:srgbClr val="FFFFFF"/>
                </a:solidFill>
                <a:latin typeface="Questrial"/>
                <a:ea typeface="Questrial"/>
                <a:cs typeface="Questrial"/>
                <a:sym typeface="Questrial"/>
              </a:rPr>
              <a:t>Level 1 - Manage User Permissions</a:t>
            </a:r>
          </a:p>
        </p:txBody>
      </p:sp>
      <p:pic>
        <p:nvPicPr>
          <p:cNvPr id="367" name="Shape 367"/>
          <p:cNvPicPr preferRelativeResize="0"/>
          <p:nvPr/>
        </p:nvPicPr>
        <p:blipFill rotWithShape="1">
          <a:blip r:embed="rId3">
            <a:alphaModFix/>
          </a:blip>
          <a:srcRect t="0" b="0" r="0" l="0"/>
          <a:stretch/>
        </p:blipFill>
        <p:spPr>
          <a:xfrm>
            <a:off y="-76200" x="7086600"/>
            <a:ext cy="1497900" cx="2362200"/>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y="0" x="0"/>
          <a:ext cy="0" cx="0"/>
          <a:chOff y="0" x="0"/>
          <a:chExt cy="0" cx="0"/>
        </a:xfrm>
      </p:grpSpPr>
      <p:sp>
        <p:nvSpPr>
          <p:cNvPr id="180" name="Shape 180"/>
          <p:cNvSpPr txBox="1"/>
          <p:nvPr>
            <p:ph type="title"/>
          </p:nvPr>
        </p:nvSpPr>
        <p:spPr>
          <a:xfrm>
            <a:off y="267500" x="-110825"/>
            <a:ext cy="1398900" cx="8797499"/>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Welcome</a:t>
            </a:r>
          </a:p>
        </p:txBody>
      </p:sp>
      <p:sp>
        <p:nvSpPr>
          <p:cNvPr id="181" name="Shape 181"/>
          <p:cNvSpPr txBox="1"/>
          <p:nvPr>
            <p:ph idx="1" type="body"/>
          </p:nvPr>
        </p:nvSpPr>
        <p:spPr>
          <a:xfrm>
            <a:off y="1882808"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trike="noStrike" u="none" b="0" cap="none" baseline="0" sz="3200" lang="en-US" i="0">
                <a:solidFill>
                  <a:schemeClr val="accent1"/>
                </a:solidFill>
                <a:latin typeface="Questrial"/>
                <a:ea typeface="Questrial"/>
                <a:cs typeface="Questrial"/>
                <a:sym typeface="Questrial"/>
              </a:rPr>
              <a:t>Client</a:t>
            </a:r>
            <a:r>
              <a:rPr strike="noStrike" u="none" b="0" cap="none" baseline="0" sz="3200" lang="en-US" i="0">
                <a:solidFill>
                  <a:schemeClr val="lt1"/>
                </a:solidFill>
                <a:latin typeface="Questrial"/>
                <a:ea typeface="Questrial"/>
                <a:cs typeface="Questrial"/>
                <a:sym typeface="Questrial"/>
              </a:rPr>
              <a:t>: Dr. Erik Eddy</a:t>
            </a:r>
          </a:p>
          <a:p>
            <a:pPr algn="l" rtl="0" lvl="1" marR="0" indent="-289560" marL="822960">
              <a:spcBef>
                <a:spcPts val="560"/>
              </a:spcBef>
              <a:buClr>
                <a:schemeClr val="accent1"/>
              </a:buClr>
              <a:buSzPct val="95000"/>
              <a:buFont typeface="Verdana"/>
              <a:buChar char="›"/>
            </a:pPr>
            <a:r>
              <a:rPr strike="noStrike" u="none" b="0" cap="none" baseline="0" sz="2800" lang="en-US" i="0">
                <a:solidFill>
                  <a:schemeClr val="lt2"/>
                </a:solidFill>
                <a:latin typeface="Questrial"/>
                <a:ea typeface="Questrial"/>
                <a:cs typeface="Questrial"/>
                <a:sym typeface="Questrial"/>
              </a:rPr>
              <a:t>CEO of TEAMS 101</a:t>
            </a:r>
          </a:p>
          <a:p>
            <a:pPr algn="l" rtl="0" lvl="0" marR="0" indent="-384556" marL="448056">
              <a:spcBef>
                <a:spcPts val="640"/>
              </a:spcBef>
              <a:buClr>
                <a:schemeClr val="accent1"/>
              </a:buClr>
              <a:buSzPct val="80000"/>
              <a:buFont typeface="Noto Symbol"/>
              <a:buChar char="⦿"/>
            </a:pPr>
            <a:r>
              <a:rPr strike="noStrike" u="none" b="0" cap="none" baseline="0" sz="3200" lang="en-US" i="0">
                <a:solidFill>
                  <a:schemeClr val="accent1"/>
                </a:solidFill>
                <a:latin typeface="Questrial"/>
                <a:ea typeface="Questrial"/>
                <a:cs typeface="Questrial"/>
                <a:sym typeface="Questrial"/>
              </a:rPr>
              <a:t>Guest</a:t>
            </a:r>
            <a:r>
              <a:rPr strike="noStrike" u="none" b="0" cap="none" baseline="0" sz="3200" lang="en-US" i="0">
                <a:solidFill>
                  <a:schemeClr val="lt1"/>
                </a:solidFill>
                <a:latin typeface="Questrial"/>
                <a:ea typeface="Questrial"/>
                <a:cs typeface="Questrial"/>
                <a:sym typeface="Questrial"/>
              </a:rPr>
              <a:t>: Dr. Meg Fryling</a:t>
            </a:r>
          </a:p>
          <a:p>
            <a:pPr algn="l" rtl="0" lvl="0" marR="0" indent="-384556" marL="448056">
              <a:spcBef>
                <a:spcPts val="640"/>
              </a:spcBef>
              <a:buClr>
                <a:schemeClr val="accent1"/>
              </a:buClr>
              <a:buSzPct val="80000"/>
              <a:buFont typeface="Noto Symbol"/>
              <a:buChar char="⦿"/>
            </a:pPr>
            <a:r>
              <a:rPr strike="noStrike" u="none" b="0" cap="none" baseline="0" sz="3200" lang="en-US" i="0">
                <a:solidFill>
                  <a:schemeClr val="accent1"/>
                </a:solidFill>
                <a:latin typeface="Questrial"/>
                <a:ea typeface="Questrial"/>
                <a:cs typeface="Questrial"/>
                <a:sym typeface="Questrial"/>
              </a:rPr>
              <a:t>Guest</a:t>
            </a:r>
            <a:r>
              <a:rPr strike="noStrike" u="none" b="0" cap="none" baseline="0" sz="3200" lang="en-US" i="0">
                <a:solidFill>
                  <a:schemeClr val="lt1"/>
                </a:solidFill>
                <a:latin typeface="Questrial"/>
                <a:ea typeface="Questrial"/>
                <a:cs typeface="Questrial"/>
                <a:sym typeface="Questrial"/>
              </a:rPr>
              <a:t>: Dr. Darren Lim</a:t>
            </a:r>
          </a:p>
          <a:p>
            <a:pPr algn="l" rtl="0" lvl="1" marR="0" indent="-3809" marL="537210">
              <a:spcBef>
                <a:spcPts val="520"/>
              </a:spcBef>
              <a:buClr>
                <a:schemeClr val="accent1"/>
              </a:buClr>
              <a:buFont typeface="Verdana"/>
              <a:buNone/>
            </a:pPr>
            <a:r>
              <a:t/>
            </a:r>
            <a:endParaRPr strike="noStrike" u="none" b="0" cap="none" baseline="0" sz="2600" i="0">
              <a:solidFill>
                <a:schemeClr val="lt1"/>
              </a:solidFill>
              <a:latin typeface="Questrial"/>
              <a:ea typeface="Questrial"/>
              <a:cs typeface="Questrial"/>
              <a:sym typeface="Questrial"/>
            </a:endParaRPr>
          </a:p>
        </p:txBody>
      </p:sp>
      <p:pic>
        <p:nvPicPr>
          <p:cNvPr id="182" name="Shape 182"/>
          <p:cNvPicPr preferRelativeResize="0"/>
          <p:nvPr/>
        </p:nvPicPr>
        <p:blipFill rotWithShape="1">
          <a:blip r:embed="rId3">
            <a:alphaModFix/>
          </a:blip>
          <a:srcRect t="0" b="0" r="0" l="0"/>
          <a:stretch/>
        </p:blipFill>
        <p:spPr>
          <a:xfrm>
            <a:off y="0" x="7010400"/>
            <a:ext cy="1497981" cx="2362200"/>
          </a:xfrm>
          <a:prstGeom prst="rect">
            <a:avLst/>
          </a:prstGeom>
          <a:noFill/>
          <a:ln>
            <a:noFill/>
          </a:ln>
        </p:spPr>
      </p:pic>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1" name="Shape 371"/>
        <p:cNvGrpSpPr/>
        <p:nvPr/>
      </p:nvGrpSpPr>
      <p:grpSpPr>
        <a:xfrm>
          <a:off y="0" x="0"/>
          <a:ext cy="0" cx="0"/>
          <a:chOff y="0" x="0"/>
          <a:chExt cy="0" cx="0"/>
        </a:xfrm>
      </p:grpSpPr>
      <p:sp>
        <p:nvSpPr>
          <p:cNvPr id="372" name="Shape 372"/>
          <p:cNvSpPr txBox="1"/>
          <p:nvPr>
            <p:ph type="title"/>
          </p:nvPr>
        </p:nvSpPr>
        <p:spPr>
          <a:xfrm>
            <a:off y="138525" x="-110825"/>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z="4200" lang="en-US">
                <a:solidFill>
                  <a:srgbClr val="76D7EF"/>
                </a:solidFill>
                <a:latin typeface="Questrial"/>
                <a:ea typeface="Questrial"/>
                <a:cs typeface="Questrial"/>
                <a:sym typeface="Questrial"/>
              </a:rPr>
              <a:t>Data Flow Diagrams</a:t>
            </a:r>
          </a:p>
        </p:txBody>
      </p:sp>
      <p:pic>
        <p:nvPicPr>
          <p:cNvPr id="373" name="Shape 373"/>
          <p:cNvPicPr preferRelativeResize="0"/>
          <p:nvPr>
            <p:ph idx="1" type="body"/>
          </p:nvPr>
        </p:nvPicPr>
        <p:blipFill rotWithShape="1">
          <a:blip r:embed="rId3">
            <a:alphaModFix/>
          </a:blip>
          <a:srcRect t="0" b="0" r="0" l="0"/>
          <a:stretch/>
        </p:blipFill>
        <p:spPr>
          <a:xfrm>
            <a:off y="1742031" x="1268100"/>
            <a:ext cy="5018999" cx="6607800"/>
          </a:xfrm>
          <a:prstGeom prst="rect">
            <a:avLst/>
          </a:prstGeom>
          <a:noFill/>
          <a:ln>
            <a:noFill/>
          </a:ln>
        </p:spPr>
      </p:pic>
      <p:pic>
        <p:nvPicPr>
          <p:cNvPr id="374" name="Shape 374"/>
          <p:cNvPicPr preferRelativeResize="0"/>
          <p:nvPr/>
        </p:nvPicPr>
        <p:blipFill rotWithShape="1">
          <a:blip r:embed="rId4">
            <a:alphaModFix/>
          </a:blip>
          <a:srcRect t="0" b="0" r="0" l="0"/>
          <a:stretch/>
        </p:blipFill>
        <p:spPr>
          <a:xfrm>
            <a:off y="-76200" x="7086600"/>
            <a:ext cy="1497981" cx="2362200"/>
          </a:xfrm>
          <a:prstGeom prst="rect">
            <a:avLst/>
          </a:prstGeom>
          <a:noFill/>
          <a:ln>
            <a:noFill/>
          </a:ln>
        </p:spPr>
      </p:pic>
      <p:sp>
        <p:nvSpPr>
          <p:cNvPr id="375" name="Shape 375"/>
          <p:cNvSpPr txBox="1"/>
          <p:nvPr>
            <p:ph idx="2" type="title"/>
          </p:nvPr>
        </p:nvSpPr>
        <p:spPr>
          <a:xfrm>
            <a:off y="1288425" x="-110825"/>
            <a:ext cy="453599" cx="4544100"/>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Data Flow Diagram Legend</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9" name="Shape 379"/>
        <p:cNvGrpSpPr/>
        <p:nvPr/>
      </p:nvGrpSpPr>
      <p:grpSpPr>
        <a:xfrm>
          <a:off y="0" x="0"/>
          <a:ext cy="0" cx="0"/>
          <a:chOff y="0" x="0"/>
          <a:chExt cy="0" cx="0"/>
        </a:xfrm>
      </p:grpSpPr>
      <p:sp>
        <p:nvSpPr>
          <p:cNvPr id="380" name="Shape 380"/>
          <p:cNvSpPr txBox="1"/>
          <p:nvPr>
            <p:ph type="title"/>
          </p:nvPr>
        </p:nvSpPr>
        <p:spPr>
          <a:xfrm>
            <a:off y="110850" x="-96975"/>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z="4200" lang="en-US">
                <a:solidFill>
                  <a:srgbClr val="76D7EF"/>
                </a:solidFill>
                <a:latin typeface="Questrial"/>
                <a:ea typeface="Questrial"/>
                <a:cs typeface="Questrial"/>
                <a:sym typeface="Questrial"/>
              </a:rPr>
              <a:t>Data Flow Diagrams</a:t>
            </a:r>
          </a:p>
        </p:txBody>
      </p:sp>
      <p:pic>
        <p:nvPicPr>
          <p:cNvPr id="381" name="Shape 381"/>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
        <p:nvSpPr>
          <p:cNvPr id="382" name="Shape 382"/>
          <p:cNvSpPr txBox="1"/>
          <p:nvPr>
            <p:ph idx="2" type="title"/>
          </p:nvPr>
        </p:nvSpPr>
        <p:spPr>
          <a:xfrm>
            <a:off y="1219200" x="-96975"/>
            <a:ext cy="453599" cx="4433400"/>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Context Diagram</a:t>
            </a:r>
          </a:p>
        </p:txBody>
      </p:sp>
      <p:pic>
        <p:nvPicPr>
          <p:cNvPr id="383" name="Shape 383"/>
          <p:cNvPicPr preferRelativeResize="0"/>
          <p:nvPr/>
        </p:nvPicPr>
        <p:blipFill>
          <a:blip r:embed="rId4">
            <a:alphaModFix/>
          </a:blip>
          <a:stretch>
            <a:fillRect/>
          </a:stretch>
        </p:blipFill>
        <p:spPr>
          <a:xfrm>
            <a:off y="1672787" x="926962"/>
            <a:ext cy="4581525" cx="6181725"/>
          </a:xfrm>
          <a:prstGeom prst="rect">
            <a:avLst/>
          </a:prstGeom>
          <a:noFill/>
          <a:ln>
            <a:noFill/>
          </a:ln>
        </p:spPr>
      </p:pic>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7" name="Shape 387"/>
        <p:cNvGrpSpPr/>
        <p:nvPr/>
      </p:nvGrpSpPr>
      <p:grpSpPr>
        <a:xfrm>
          <a:off y="0" x="0"/>
          <a:ext cy="0" cx="0"/>
          <a:chOff y="0" x="0"/>
          <a:chExt cy="0" cx="0"/>
        </a:xfrm>
      </p:grpSpPr>
      <p:sp>
        <p:nvSpPr>
          <p:cNvPr id="388" name="Shape 388"/>
          <p:cNvSpPr txBox="1"/>
          <p:nvPr>
            <p:ph type="title"/>
          </p:nvPr>
        </p:nvSpPr>
        <p:spPr>
          <a:xfrm>
            <a:off y="138550" x="-96975"/>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z="4200" lang="en-US">
                <a:solidFill>
                  <a:srgbClr val="76D7EF"/>
                </a:solidFill>
                <a:latin typeface="Questrial"/>
                <a:ea typeface="Questrial"/>
                <a:cs typeface="Questrial"/>
                <a:sym typeface="Questrial"/>
              </a:rPr>
              <a:t>Data Flow Diagrams</a:t>
            </a:r>
          </a:p>
        </p:txBody>
      </p:sp>
      <p:pic>
        <p:nvPicPr>
          <p:cNvPr id="389" name="Shape 389"/>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
        <p:nvSpPr>
          <p:cNvPr id="390" name="Shape 390"/>
          <p:cNvSpPr txBox="1"/>
          <p:nvPr>
            <p:ph idx="2" type="title"/>
          </p:nvPr>
        </p:nvSpPr>
        <p:spPr>
          <a:xfrm>
            <a:off y="1169975" x="-96975"/>
            <a:ext cy="453599" cx="8368200"/>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Level 0 - Student/Faculty Member/System Administrator</a:t>
            </a:r>
          </a:p>
        </p:txBody>
      </p:sp>
      <p:pic>
        <p:nvPicPr>
          <p:cNvPr id="391" name="Shape 391"/>
          <p:cNvPicPr preferRelativeResize="0"/>
          <p:nvPr/>
        </p:nvPicPr>
        <p:blipFill>
          <a:blip r:embed="rId4">
            <a:alphaModFix/>
          </a:blip>
          <a:stretch>
            <a:fillRect/>
          </a:stretch>
        </p:blipFill>
        <p:spPr>
          <a:xfrm>
            <a:off y="1765262" x="1281112"/>
            <a:ext cy="4676775" cx="6581775"/>
          </a:xfrm>
          <a:prstGeom prst="rect">
            <a:avLst/>
          </a:prstGeom>
          <a:noFill/>
          <a:ln>
            <a:noFill/>
          </a:ln>
        </p:spPr>
      </p:pic>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5" name="Shape 395"/>
        <p:cNvGrpSpPr/>
        <p:nvPr/>
      </p:nvGrpSpPr>
      <p:grpSpPr>
        <a:xfrm>
          <a:off y="0" x="0"/>
          <a:ext cy="0" cx="0"/>
          <a:chOff y="0" x="0"/>
          <a:chExt cy="0" cx="0"/>
        </a:xfrm>
      </p:grpSpPr>
      <p:sp>
        <p:nvSpPr>
          <p:cNvPr id="396" name="Shape 396"/>
          <p:cNvSpPr txBox="1"/>
          <p:nvPr>
            <p:ph type="title"/>
          </p:nvPr>
        </p:nvSpPr>
        <p:spPr>
          <a:xfrm>
            <a:off y="152525" x="-12220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z="4200" lang="en-US">
                <a:solidFill>
                  <a:srgbClr val="76D7EF"/>
                </a:solidFill>
                <a:latin typeface="Questrial"/>
                <a:ea typeface="Questrial"/>
                <a:cs typeface="Questrial"/>
                <a:sym typeface="Questrial"/>
              </a:rPr>
              <a:t>Data Flow Diagrams</a:t>
            </a:r>
          </a:p>
        </p:txBody>
      </p:sp>
      <p:pic>
        <p:nvPicPr>
          <p:cNvPr id="397" name="Shape 397"/>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
        <p:nvSpPr>
          <p:cNvPr id="398" name="Shape 398"/>
          <p:cNvSpPr txBox="1"/>
          <p:nvPr>
            <p:ph idx="2" type="title"/>
          </p:nvPr>
        </p:nvSpPr>
        <p:spPr>
          <a:xfrm>
            <a:off y="1097825" x="-66775"/>
            <a:ext cy="453599" cx="8368200"/>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Level 0 - Faculty Member/System Administrator</a:t>
            </a:r>
          </a:p>
        </p:txBody>
      </p:sp>
      <p:pic>
        <p:nvPicPr>
          <p:cNvPr id="399" name="Shape 399"/>
          <p:cNvPicPr preferRelativeResize="0"/>
          <p:nvPr/>
        </p:nvPicPr>
        <p:blipFill>
          <a:blip r:embed="rId4">
            <a:alphaModFix/>
          </a:blip>
          <a:stretch>
            <a:fillRect/>
          </a:stretch>
        </p:blipFill>
        <p:spPr>
          <a:xfrm>
            <a:off y="1551425" x="1396062"/>
            <a:ext cy="5237825" cx="6351875"/>
          </a:xfrm>
          <a:prstGeom prst="rect">
            <a:avLst/>
          </a:prstGeom>
          <a:noFill/>
          <a:ln>
            <a:noFill/>
          </a:ln>
        </p:spPr>
      </p:pic>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3" name="Shape 403"/>
        <p:cNvGrpSpPr/>
        <p:nvPr/>
      </p:nvGrpSpPr>
      <p:grpSpPr>
        <a:xfrm>
          <a:off y="0" x="0"/>
          <a:ext cy="0" cx="0"/>
          <a:chOff y="0" x="0"/>
          <a:chExt cy="0" cx="0"/>
        </a:xfrm>
      </p:grpSpPr>
      <p:sp>
        <p:nvSpPr>
          <p:cNvPr id="404" name="Shape 404"/>
          <p:cNvSpPr txBox="1"/>
          <p:nvPr>
            <p:ph type="title"/>
          </p:nvPr>
        </p:nvSpPr>
        <p:spPr>
          <a:xfrm>
            <a:off y="166250" x="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Data Flow Diagrams</a:t>
            </a:r>
          </a:p>
        </p:txBody>
      </p:sp>
      <p:pic>
        <p:nvPicPr>
          <p:cNvPr id="405" name="Shape 405"/>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pic>
        <p:nvPicPr>
          <p:cNvPr id="406" name="Shape 406"/>
          <p:cNvPicPr preferRelativeResize="0"/>
          <p:nvPr/>
        </p:nvPicPr>
        <p:blipFill>
          <a:blip r:embed="rId4">
            <a:alphaModFix/>
          </a:blip>
          <a:stretch>
            <a:fillRect/>
          </a:stretch>
        </p:blipFill>
        <p:spPr>
          <a:xfrm>
            <a:off y="1998012" x="1943100"/>
            <a:ext cy="3876675" cx="5257800"/>
          </a:xfrm>
          <a:prstGeom prst="rect">
            <a:avLst/>
          </a:prstGeom>
          <a:noFill/>
          <a:ln>
            <a:noFill/>
          </a:ln>
        </p:spPr>
      </p:pic>
      <p:sp>
        <p:nvSpPr>
          <p:cNvPr id="407" name="Shape 407"/>
          <p:cNvSpPr txBox="1"/>
          <p:nvPr>
            <p:ph idx="2" type="title"/>
          </p:nvPr>
        </p:nvSpPr>
        <p:spPr>
          <a:xfrm>
            <a:off y="1169975" x="0"/>
            <a:ext cy="453599" cx="4073099"/>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Level 1 - Create Account</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1" name="Shape 411"/>
        <p:cNvGrpSpPr/>
        <p:nvPr/>
      </p:nvGrpSpPr>
      <p:grpSpPr>
        <a:xfrm>
          <a:off y="0" x="0"/>
          <a:ext cy="0" cx="0"/>
          <a:chOff y="0" x="0"/>
          <a:chExt cy="0" cx="0"/>
        </a:xfrm>
      </p:grpSpPr>
      <p:sp>
        <p:nvSpPr>
          <p:cNvPr id="412" name="Shape 412"/>
          <p:cNvSpPr txBox="1"/>
          <p:nvPr>
            <p:ph type="title"/>
          </p:nvPr>
        </p:nvSpPr>
        <p:spPr>
          <a:xfrm>
            <a:off y="152400" x="4572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Data Flow Diagrams</a:t>
            </a:r>
          </a:p>
        </p:txBody>
      </p:sp>
      <p:pic>
        <p:nvPicPr>
          <p:cNvPr id="413" name="Shape 413"/>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pic>
        <p:nvPicPr>
          <p:cNvPr id="414" name="Shape 414"/>
          <p:cNvPicPr preferRelativeResize="0"/>
          <p:nvPr/>
        </p:nvPicPr>
        <p:blipFill>
          <a:blip r:embed="rId4">
            <a:alphaModFix/>
          </a:blip>
          <a:stretch>
            <a:fillRect/>
          </a:stretch>
        </p:blipFill>
        <p:spPr>
          <a:xfrm>
            <a:off y="1751312" x="1966912"/>
            <a:ext cy="3876675" cx="5210175"/>
          </a:xfrm>
          <a:prstGeom prst="rect">
            <a:avLst/>
          </a:prstGeom>
          <a:noFill/>
          <a:ln>
            <a:noFill/>
          </a:ln>
        </p:spPr>
      </p:pic>
      <p:sp>
        <p:nvSpPr>
          <p:cNvPr id="415" name="Shape 415"/>
          <p:cNvSpPr txBox="1"/>
          <p:nvPr>
            <p:ph idx="2" type="title"/>
          </p:nvPr>
        </p:nvSpPr>
        <p:spPr>
          <a:xfrm>
            <a:off y="1169975" x="457200"/>
            <a:ext cy="453599" cx="4073099"/>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Level 1 - Login</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9" name="Shape 419"/>
        <p:cNvGrpSpPr/>
        <p:nvPr/>
      </p:nvGrpSpPr>
      <p:grpSpPr>
        <a:xfrm>
          <a:off y="0" x="0"/>
          <a:ext cy="0" cx="0"/>
          <a:chOff y="0" x="0"/>
          <a:chExt cy="0" cx="0"/>
        </a:xfrm>
      </p:grpSpPr>
      <p:sp>
        <p:nvSpPr>
          <p:cNvPr id="420" name="Shape 420"/>
          <p:cNvSpPr txBox="1"/>
          <p:nvPr>
            <p:ph type="title"/>
          </p:nvPr>
        </p:nvSpPr>
        <p:spPr>
          <a:xfrm>
            <a:off y="152400" x="45720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Data Flow Diagrams</a:t>
            </a:r>
          </a:p>
        </p:txBody>
      </p:sp>
      <p:pic>
        <p:nvPicPr>
          <p:cNvPr id="421" name="Shape 421"/>
          <p:cNvPicPr preferRelativeResize="0"/>
          <p:nvPr/>
        </p:nvPicPr>
        <p:blipFill rotWithShape="1">
          <a:blip r:embed="rId3">
            <a:alphaModFix/>
          </a:blip>
          <a:srcRect t="0" b="0" r="0" l="0"/>
          <a:stretch/>
        </p:blipFill>
        <p:spPr>
          <a:xfrm>
            <a:off y="-76200" x="7086600"/>
            <a:ext cy="1497900" cx="2362200"/>
          </a:xfrm>
          <a:prstGeom prst="rect">
            <a:avLst/>
          </a:prstGeom>
          <a:noFill/>
          <a:ln>
            <a:noFill/>
          </a:ln>
        </p:spPr>
      </p:pic>
      <p:pic>
        <p:nvPicPr>
          <p:cNvPr id="422" name="Shape 422"/>
          <p:cNvPicPr preferRelativeResize="0"/>
          <p:nvPr/>
        </p:nvPicPr>
        <p:blipFill>
          <a:blip r:embed="rId4">
            <a:alphaModFix/>
          </a:blip>
          <a:stretch>
            <a:fillRect/>
          </a:stretch>
        </p:blipFill>
        <p:spPr>
          <a:xfrm>
            <a:off y="1705850" x="1785925"/>
            <a:ext cy="4152900" cx="5572125"/>
          </a:xfrm>
          <a:prstGeom prst="rect">
            <a:avLst/>
          </a:prstGeom>
          <a:noFill/>
          <a:ln>
            <a:noFill/>
          </a:ln>
        </p:spPr>
      </p:pic>
      <p:sp>
        <p:nvSpPr>
          <p:cNvPr id="423" name="Shape 423"/>
          <p:cNvSpPr txBox="1"/>
          <p:nvPr>
            <p:ph idx="2" type="title"/>
          </p:nvPr>
        </p:nvSpPr>
        <p:spPr>
          <a:xfrm>
            <a:off y="1169975" x="457200"/>
            <a:ext cy="453599" cx="4641299"/>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Level 1 - Evaluate Teammate</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7" name="Shape 427"/>
        <p:cNvGrpSpPr/>
        <p:nvPr/>
      </p:nvGrpSpPr>
      <p:grpSpPr>
        <a:xfrm>
          <a:off y="0" x="0"/>
          <a:ext cy="0" cx="0"/>
          <a:chOff y="0" x="0"/>
          <a:chExt cy="0" cx="0"/>
        </a:xfrm>
      </p:grpSpPr>
      <p:sp>
        <p:nvSpPr>
          <p:cNvPr id="428" name="Shape 428"/>
          <p:cNvSpPr txBox="1"/>
          <p:nvPr>
            <p:ph type="title"/>
          </p:nvPr>
        </p:nvSpPr>
        <p:spPr>
          <a:xfrm>
            <a:off y="152400" x="4572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Data Flow Diagrams</a:t>
            </a:r>
          </a:p>
        </p:txBody>
      </p:sp>
      <p:pic>
        <p:nvPicPr>
          <p:cNvPr id="429" name="Shape 429"/>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
        <p:nvSpPr>
          <p:cNvPr id="430" name="Shape 430"/>
          <p:cNvSpPr txBox="1"/>
          <p:nvPr>
            <p:ph idx="2" type="title"/>
          </p:nvPr>
        </p:nvSpPr>
        <p:spPr>
          <a:xfrm>
            <a:off y="1169975" x="457200"/>
            <a:ext cy="453599" cx="4876799"/>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Level 1 - View Individual Report</a:t>
            </a:r>
          </a:p>
        </p:txBody>
      </p:sp>
      <p:pic>
        <p:nvPicPr>
          <p:cNvPr id="431" name="Shape 431"/>
          <p:cNvPicPr preferRelativeResize="0"/>
          <p:nvPr/>
        </p:nvPicPr>
        <p:blipFill>
          <a:blip r:embed="rId4">
            <a:alphaModFix/>
          </a:blip>
          <a:stretch>
            <a:fillRect/>
          </a:stretch>
        </p:blipFill>
        <p:spPr>
          <a:xfrm>
            <a:off y="1696225" x="2362200"/>
            <a:ext cy="4610100" cx="4419600"/>
          </a:xfrm>
          <a:prstGeom prst="rect">
            <a:avLst/>
          </a:prstGeom>
          <a:noFill/>
          <a:ln>
            <a:noFill/>
          </a:ln>
        </p:spPr>
      </p:pic>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5" name="Shape 435"/>
        <p:cNvGrpSpPr/>
        <p:nvPr/>
      </p:nvGrpSpPr>
      <p:grpSpPr>
        <a:xfrm>
          <a:off y="0" x="0"/>
          <a:ext cy="0" cx="0"/>
          <a:chOff y="0" x="0"/>
          <a:chExt cy="0" cx="0"/>
        </a:xfrm>
      </p:grpSpPr>
      <p:sp>
        <p:nvSpPr>
          <p:cNvPr id="436" name="Shape 436"/>
          <p:cNvSpPr txBox="1"/>
          <p:nvPr>
            <p:ph type="title"/>
          </p:nvPr>
        </p:nvSpPr>
        <p:spPr>
          <a:xfrm>
            <a:off y="152400" x="4572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Data Flow Diagrams</a:t>
            </a:r>
          </a:p>
        </p:txBody>
      </p:sp>
      <p:pic>
        <p:nvPicPr>
          <p:cNvPr id="437" name="Shape 437"/>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pic>
        <p:nvPicPr>
          <p:cNvPr id="438" name="Shape 438"/>
          <p:cNvPicPr preferRelativeResize="0"/>
          <p:nvPr/>
        </p:nvPicPr>
        <p:blipFill>
          <a:blip r:embed="rId4">
            <a:alphaModFix/>
          </a:blip>
          <a:stretch>
            <a:fillRect/>
          </a:stretch>
        </p:blipFill>
        <p:spPr>
          <a:xfrm>
            <a:off y="1863425" x="2824162"/>
            <a:ext cy="4114800" cx="3495675"/>
          </a:xfrm>
          <a:prstGeom prst="rect">
            <a:avLst/>
          </a:prstGeom>
          <a:noFill/>
          <a:ln>
            <a:noFill/>
          </a:ln>
        </p:spPr>
      </p:pic>
      <p:sp>
        <p:nvSpPr>
          <p:cNvPr id="439" name="Shape 439"/>
          <p:cNvSpPr txBox="1"/>
          <p:nvPr>
            <p:ph idx="2" type="title"/>
          </p:nvPr>
        </p:nvSpPr>
        <p:spPr>
          <a:xfrm>
            <a:off y="1169975" x="457200"/>
            <a:ext cy="453599" cx="4364099"/>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Level 1 - View Team Report</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3" name="Shape 443"/>
        <p:cNvGrpSpPr/>
        <p:nvPr/>
      </p:nvGrpSpPr>
      <p:grpSpPr>
        <a:xfrm>
          <a:off y="0" x="0"/>
          <a:ext cy="0" cx="0"/>
          <a:chOff y="0" x="0"/>
          <a:chExt cy="0" cx="0"/>
        </a:xfrm>
      </p:grpSpPr>
      <p:sp>
        <p:nvSpPr>
          <p:cNvPr id="444" name="Shape 444"/>
          <p:cNvSpPr txBox="1"/>
          <p:nvPr>
            <p:ph type="title"/>
          </p:nvPr>
        </p:nvSpPr>
        <p:spPr>
          <a:xfrm>
            <a:off y="152400" x="4572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Data Flow Diagrams</a:t>
            </a:r>
          </a:p>
        </p:txBody>
      </p:sp>
      <p:pic>
        <p:nvPicPr>
          <p:cNvPr id="445" name="Shape 445"/>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
        <p:nvSpPr>
          <p:cNvPr id="446" name="Shape 446"/>
          <p:cNvSpPr txBox="1"/>
          <p:nvPr>
            <p:ph idx="2" type="title"/>
          </p:nvPr>
        </p:nvSpPr>
        <p:spPr>
          <a:xfrm>
            <a:off y="1169975" x="457200"/>
            <a:ext cy="453599" cx="6802499"/>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Level 1 - Establish Class Roster/Team Profile</a:t>
            </a:r>
          </a:p>
        </p:txBody>
      </p:sp>
      <p:pic>
        <p:nvPicPr>
          <p:cNvPr id="447" name="Shape 447"/>
          <p:cNvPicPr preferRelativeResize="0"/>
          <p:nvPr/>
        </p:nvPicPr>
        <p:blipFill>
          <a:blip r:embed="rId4">
            <a:alphaModFix/>
          </a:blip>
          <a:stretch>
            <a:fillRect/>
          </a:stretch>
        </p:blipFill>
        <p:spPr>
          <a:xfrm>
            <a:off y="1857925" x="2043100"/>
            <a:ext cy="4305300" cx="5057775"/>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6" name="Shape 186"/>
        <p:cNvGrpSpPr/>
        <p:nvPr/>
      </p:nvGrpSpPr>
      <p:grpSpPr>
        <a:xfrm>
          <a:off y="0" x="0"/>
          <a:ext cy="0" cx="0"/>
          <a:chOff y="0" x="0"/>
          <a:chExt cy="0" cx="0"/>
        </a:xfrm>
      </p:grpSpPr>
      <p:sp>
        <p:nvSpPr>
          <p:cNvPr id="187" name="Shape 187"/>
          <p:cNvSpPr txBox="1"/>
          <p:nvPr>
            <p:ph type="title"/>
          </p:nvPr>
        </p:nvSpPr>
        <p:spPr>
          <a:xfrm>
            <a:off y="273050" x="138549"/>
            <a:ext cy="1398900" cx="8510099"/>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Agenda</a:t>
            </a:r>
          </a:p>
        </p:txBody>
      </p:sp>
      <p:sp>
        <p:nvSpPr>
          <p:cNvPr id="188" name="Shape 188"/>
          <p:cNvSpPr/>
          <p:nvPr/>
        </p:nvSpPr>
        <p:spPr>
          <a:xfrm>
            <a:off y="1655196" x="704850"/>
            <a:ext cy="475714" cx="7924799"/>
          </a:xfrm>
          <a:prstGeom prst="roundRect">
            <a:avLst>
              <a:gd fmla="val 16667" name="adj"/>
            </a:avLst>
          </a:prstGeom>
          <a:solidFill>
            <a:schemeClr val="lt1"/>
          </a:solidFill>
          <a:ln w="25400" cap="flat">
            <a:solidFill>
              <a:schemeClr val="accent1"/>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3200" lang="en-US" i="0">
                <a:solidFill>
                  <a:schemeClr val="dk1"/>
                </a:solidFill>
                <a:latin typeface="Questrial"/>
                <a:ea typeface="Questrial"/>
                <a:cs typeface="Questrial"/>
                <a:sym typeface="Questrial"/>
              </a:rPr>
              <a:t>Introduction</a:t>
            </a:r>
          </a:p>
        </p:txBody>
      </p:sp>
      <p:sp>
        <p:nvSpPr>
          <p:cNvPr id="189" name="Shape 189"/>
          <p:cNvSpPr/>
          <p:nvPr/>
        </p:nvSpPr>
        <p:spPr>
          <a:xfrm>
            <a:off y="2130910"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Problem</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Overview</a:t>
            </a:r>
          </a:p>
        </p:txBody>
      </p:sp>
      <p:sp>
        <p:nvSpPr>
          <p:cNvPr id="190" name="Shape 190"/>
          <p:cNvSpPr/>
          <p:nvPr/>
        </p:nvSpPr>
        <p:spPr>
          <a:xfrm>
            <a:off y="2607009"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Current</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Status</a:t>
            </a:r>
          </a:p>
        </p:txBody>
      </p:sp>
      <p:sp>
        <p:nvSpPr>
          <p:cNvPr id="191" name="Shape 191"/>
          <p:cNvSpPr/>
          <p:nvPr/>
        </p:nvSpPr>
        <p:spPr>
          <a:xfrm>
            <a:off y="3082725"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User</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Narratives</a:t>
            </a:r>
          </a:p>
        </p:txBody>
      </p:sp>
      <p:sp>
        <p:nvSpPr>
          <p:cNvPr id="192" name="Shape 192"/>
          <p:cNvSpPr/>
          <p:nvPr/>
        </p:nvSpPr>
        <p:spPr>
          <a:xfrm>
            <a:off y="3558441" x="68580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UML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Use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a:t>
            </a:r>
          </a:p>
        </p:txBody>
      </p:sp>
      <p:sp>
        <p:nvSpPr>
          <p:cNvPr id="193" name="Shape 193"/>
          <p:cNvSpPr/>
          <p:nvPr/>
        </p:nvSpPr>
        <p:spPr>
          <a:xfrm>
            <a:off y="40341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Data</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Flow</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Diagrams</a:t>
            </a:r>
          </a:p>
        </p:txBody>
      </p:sp>
      <p:sp>
        <p:nvSpPr>
          <p:cNvPr id="194" name="Shape 194"/>
          <p:cNvSpPr/>
          <p:nvPr/>
        </p:nvSpPr>
        <p:spPr>
          <a:xfrm>
            <a:off y="45164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sp>
        <p:nvSpPr>
          <p:cNvPr id="195" name="Shape 195"/>
          <p:cNvSpPr/>
          <p:nvPr/>
        </p:nvSpPr>
        <p:spPr>
          <a:xfrm>
            <a:off y="4992169"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Non-Functional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pic>
        <p:nvPicPr>
          <p:cNvPr id="196" name="Shape 196"/>
          <p:cNvPicPr preferRelativeResize="0"/>
          <p:nvPr/>
        </p:nvPicPr>
        <p:blipFill rotWithShape="1">
          <a:blip r:embed="rId3">
            <a:alphaModFix/>
          </a:blip>
          <a:srcRect t="0" b="0" r="0" l="0"/>
          <a:stretch/>
        </p:blipFill>
        <p:spPr>
          <a:xfrm>
            <a:off y="327138" x="7010400"/>
            <a:ext cy="1328056" cx="2133599"/>
          </a:xfrm>
          <a:prstGeom prst="rect">
            <a:avLst/>
          </a:prstGeom>
          <a:noFill/>
          <a:ln>
            <a:noFill/>
          </a:ln>
        </p:spPr>
      </p:pic>
      <p:sp>
        <p:nvSpPr>
          <p:cNvPr id="197" name="Shape 197"/>
          <p:cNvSpPr/>
          <p:nvPr/>
        </p:nvSpPr>
        <p:spPr>
          <a:xfrm>
            <a:off y="546788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Prototypes</a:t>
            </a:r>
          </a:p>
        </p:txBody>
      </p:sp>
      <p:sp>
        <p:nvSpPr>
          <p:cNvPr id="198" name="Shape 198"/>
          <p:cNvSpPr/>
          <p:nvPr/>
        </p:nvSpPr>
        <p:spPr>
          <a:xfrm>
            <a:off y="5943600" x="647700"/>
            <a:ext cy="551915"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What’s</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Next</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1" name="Shape 451"/>
        <p:cNvGrpSpPr/>
        <p:nvPr/>
      </p:nvGrpSpPr>
      <p:grpSpPr>
        <a:xfrm>
          <a:off y="0" x="0"/>
          <a:ext cy="0" cx="0"/>
          <a:chOff y="0" x="0"/>
          <a:chExt cy="0" cx="0"/>
        </a:xfrm>
      </p:grpSpPr>
      <p:sp>
        <p:nvSpPr>
          <p:cNvPr id="452" name="Shape 452"/>
          <p:cNvSpPr txBox="1"/>
          <p:nvPr>
            <p:ph type="title"/>
          </p:nvPr>
        </p:nvSpPr>
        <p:spPr>
          <a:xfrm>
            <a:off y="152400" x="4572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Data Flow Diagrams</a:t>
            </a:r>
          </a:p>
        </p:txBody>
      </p:sp>
      <p:pic>
        <p:nvPicPr>
          <p:cNvPr id="453" name="Shape 453"/>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
        <p:nvSpPr>
          <p:cNvPr id="454" name="Shape 454"/>
          <p:cNvSpPr txBox="1"/>
          <p:nvPr>
            <p:ph idx="2" type="title"/>
          </p:nvPr>
        </p:nvSpPr>
        <p:spPr>
          <a:xfrm>
            <a:off y="1169975" x="457200"/>
            <a:ext cy="453599" cx="6802499"/>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Level 1 - Manage Team Evaluations</a:t>
            </a:r>
          </a:p>
        </p:txBody>
      </p:sp>
      <p:pic>
        <p:nvPicPr>
          <p:cNvPr id="455" name="Shape 455"/>
          <p:cNvPicPr preferRelativeResize="0"/>
          <p:nvPr/>
        </p:nvPicPr>
        <p:blipFill>
          <a:blip r:embed="rId4">
            <a:alphaModFix/>
          </a:blip>
          <a:stretch>
            <a:fillRect/>
          </a:stretch>
        </p:blipFill>
        <p:spPr>
          <a:xfrm>
            <a:off y="1808975" x="2638425"/>
            <a:ext cy="4514850" cx="3867150"/>
          </a:xfrm>
          <a:prstGeom prst="rect">
            <a:avLst/>
          </a:prstGeom>
          <a:noFill/>
          <a:ln>
            <a:noFill/>
          </a:ln>
        </p:spPr>
      </p:pic>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9" name="Shape 459"/>
        <p:cNvGrpSpPr/>
        <p:nvPr/>
      </p:nvGrpSpPr>
      <p:grpSpPr>
        <a:xfrm>
          <a:off y="0" x="0"/>
          <a:ext cy="0" cx="0"/>
          <a:chOff y="0" x="0"/>
          <a:chExt cy="0" cx="0"/>
        </a:xfrm>
      </p:grpSpPr>
      <p:sp>
        <p:nvSpPr>
          <p:cNvPr id="460" name="Shape 460"/>
          <p:cNvSpPr txBox="1"/>
          <p:nvPr>
            <p:ph type="title"/>
          </p:nvPr>
        </p:nvSpPr>
        <p:spPr>
          <a:xfrm>
            <a:off y="152400" x="45720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Data Flow Diagrams</a:t>
            </a:r>
          </a:p>
        </p:txBody>
      </p:sp>
      <p:pic>
        <p:nvPicPr>
          <p:cNvPr id="461" name="Shape 461"/>
          <p:cNvPicPr preferRelativeResize="0"/>
          <p:nvPr/>
        </p:nvPicPr>
        <p:blipFill rotWithShape="1">
          <a:blip r:embed="rId3">
            <a:alphaModFix/>
          </a:blip>
          <a:srcRect t="0" b="0" r="0" l="0"/>
          <a:stretch/>
        </p:blipFill>
        <p:spPr>
          <a:xfrm>
            <a:off y="-76200" x="7086600"/>
            <a:ext cy="1497900" cx="2362200"/>
          </a:xfrm>
          <a:prstGeom prst="rect">
            <a:avLst/>
          </a:prstGeom>
          <a:noFill/>
          <a:ln>
            <a:noFill/>
          </a:ln>
        </p:spPr>
      </p:pic>
      <p:pic>
        <p:nvPicPr>
          <p:cNvPr id="462" name="Shape 462"/>
          <p:cNvPicPr preferRelativeResize="0"/>
          <p:nvPr/>
        </p:nvPicPr>
        <p:blipFill>
          <a:blip r:embed="rId4">
            <a:alphaModFix/>
          </a:blip>
          <a:stretch>
            <a:fillRect/>
          </a:stretch>
        </p:blipFill>
        <p:spPr>
          <a:xfrm>
            <a:off y="1759125" x="2143125"/>
            <a:ext cy="3981450" cx="4857750"/>
          </a:xfrm>
          <a:prstGeom prst="rect">
            <a:avLst/>
          </a:prstGeom>
          <a:noFill/>
          <a:ln>
            <a:noFill/>
          </a:ln>
        </p:spPr>
      </p:pic>
      <p:sp>
        <p:nvSpPr>
          <p:cNvPr id="463" name="Shape 463"/>
          <p:cNvSpPr txBox="1"/>
          <p:nvPr>
            <p:ph idx="2" type="title"/>
          </p:nvPr>
        </p:nvSpPr>
        <p:spPr>
          <a:xfrm>
            <a:off y="1169975" x="457200"/>
            <a:ext cy="453599" cx="6802499"/>
          </a:xfrm>
          <a:prstGeom prst="rect">
            <a:avLst/>
          </a:prstGeom>
          <a:noFill/>
          <a:ln>
            <a:noFill/>
          </a:ln>
        </p:spPr>
        <p:txBody>
          <a:bodyPr bIns="45700" rIns="91425" lIns="91425" tIns="45700" anchor="ctr" anchorCtr="0">
            <a:noAutofit/>
          </a:bodyPr>
          <a:lstStyle/>
          <a:p>
            <a:pPr rtl="0" lvl="0" marR="0" indent="-2031" marL="484632">
              <a:spcBef>
                <a:spcPts val="0"/>
              </a:spcBef>
              <a:buClr>
                <a:srgbClr val="76D7EF"/>
              </a:buClr>
              <a:buSzPct val="25000"/>
              <a:buFont typeface="Questrial"/>
              <a:buNone/>
            </a:pPr>
            <a:r>
              <a:rPr sz="2400" lang="en-US">
                <a:solidFill>
                  <a:srgbClr val="76D7EF"/>
                </a:solidFill>
                <a:latin typeface="Questrial"/>
                <a:ea typeface="Questrial"/>
                <a:cs typeface="Questrial"/>
                <a:sym typeface="Questrial"/>
              </a:rPr>
              <a:t>Level 1 - Manage User Permissions</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7" name="Shape 467"/>
        <p:cNvGrpSpPr/>
        <p:nvPr/>
      </p:nvGrpSpPr>
      <p:grpSpPr>
        <a:xfrm>
          <a:off y="0" x="0"/>
          <a:ext cy="0" cx="0"/>
          <a:chOff y="0" x="0"/>
          <a:chExt cy="0" cx="0"/>
        </a:xfrm>
      </p:grpSpPr>
      <p:sp>
        <p:nvSpPr>
          <p:cNvPr id="468" name="Shape 468"/>
          <p:cNvSpPr txBox="1"/>
          <p:nvPr>
            <p:ph type="title"/>
          </p:nvPr>
        </p:nvSpPr>
        <p:spPr>
          <a:xfrm>
            <a:off y="273060" x="4191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Agenda</a:t>
            </a:r>
          </a:p>
        </p:txBody>
      </p:sp>
      <p:sp>
        <p:nvSpPr>
          <p:cNvPr id="469" name="Shape 469"/>
          <p:cNvSpPr/>
          <p:nvPr/>
        </p:nvSpPr>
        <p:spPr>
          <a:xfrm>
            <a:off y="1655196" x="704850"/>
            <a:ext cy="475714" cx="7924799"/>
          </a:xfrm>
          <a:prstGeom prst="roundRect">
            <a:avLst>
              <a:gd fmla="val 16667" name="adj"/>
            </a:avLst>
          </a:prstGeom>
          <a:solidFill>
            <a:schemeClr val="accent1"/>
          </a:solidFill>
          <a:ln w="25400" cap="flat">
            <a:solidFill>
              <a:schemeClr val="accent1"/>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3200" lang="en-US" i="0">
                <a:solidFill>
                  <a:schemeClr val="lt1"/>
                </a:solidFill>
                <a:latin typeface="Questrial"/>
                <a:ea typeface="Questrial"/>
                <a:cs typeface="Questrial"/>
                <a:sym typeface="Questrial"/>
              </a:rPr>
              <a:t>Introduction</a:t>
            </a:r>
          </a:p>
        </p:txBody>
      </p:sp>
      <p:sp>
        <p:nvSpPr>
          <p:cNvPr id="470" name="Shape 470"/>
          <p:cNvSpPr/>
          <p:nvPr/>
        </p:nvSpPr>
        <p:spPr>
          <a:xfrm>
            <a:off y="2130910"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Problem</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Overview</a:t>
            </a:r>
          </a:p>
        </p:txBody>
      </p:sp>
      <p:sp>
        <p:nvSpPr>
          <p:cNvPr id="471" name="Shape 471"/>
          <p:cNvSpPr/>
          <p:nvPr/>
        </p:nvSpPr>
        <p:spPr>
          <a:xfrm>
            <a:off y="2607009"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Current</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Status</a:t>
            </a:r>
          </a:p>
        </p:txBody>
      </p:sp>
      <p:sp>
        <p:nvSpPr>
          <p:cNvPr id="472" name="Shape 472"/>
          <p:cNvSpPr/>
          <p:nvPr/>
        </p:nvSpPr>
        <p:spPr>
          <a:xfrm>
            <a:off y="3082725"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User</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Narratives</a:t>
            </a:r>
          </a:p>
        </p:txBody>
      </p:sp>
      <p:sp>
        <p:nvSpPr>
          <p:cNvPr id="473" name="Shape 473"/>
          <p:cNvSpPr/>
          <p:nvPr/>
        </p:nvSpPr>
        <p:spPr>
          <a:xfrm>
            <a:off y="3558441" x="68580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UML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Use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a:t>
            </a:r>
          </a:p>
        </p:txBody>
      </p:sp>
      <p:sp>
        <p:nvSpPr>
          <p:cNvPr id="474" name="Shape 474"/>
          <p:cNvSpPr/>
          <p:nvPr/>
        </p:nvSpPr>
        <p:spPr>
          <a:xfrm>
            <a:off y="40341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Data</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Flow</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Diagrams</a:t>
            </a:r>
          </a:p>
        </p:txBody>
      </p:sp>
      <p:sp>
        <p:nvSpPr>
          <p:cNvPr id="475" name="Shape 475"/>
          <p:cNvSpPr/>
          <p:nvPr/>
        </p:nvSpPr>
        <p:spPr>
          <a:xfrm>
            <a:off y="4516455" x="666750"/>
            <a:ext cy="475714" cx="7924799"/>
          </a:xfrm>
          <a:prstGeom prst="roundRect">
            <a:avLst>
              <a:gd fmla="val 16667" name="adj"/>
            </a:avLst>
          </a:prstGeom>
          <a:solidFill>
            <a:schemeClr val="l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dk1"/>
                </a:solidFill>
                <a:latin typeface="Questrial"/>
                <a:ea typeface="Questrial"/>
                <a:cs typeface="Questrial"/>
                <a:sym typeface="Questrial"/>
              </a:rPr>
              <a:t>Functional</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Requirements</a:t>
            </a:r>
          </a:p>
        </p:txBody>
      </p:sp>
      <p:sp>
        <p:nvSpPr>
          <p:cNvPr id="476" name="Shape 476"/>
          <p:cNvSpPr/>
          <p:nvPr/>
        </p:nvSpPr>
        <p:spPr>
          <a:xfrm>
            <a:off y="4992169"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Non-Functional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pic>
        <p:nvPicPr>
          <p:cNvPr id="477" name="Shape 477"/>
          <p:cNvPicPr preferRelativeResize="0"/>
          <p:nvPr/>
        </p:nvPicPr>
        <p:blipFill rotWithShape="1">
          <a:blip r:embed="rId3">
            <a:alphaModFix/>
          </a:blip>
          <a:srcRect t="0" b="0" r="0" l="0"/>
          <a:stretch/>
        </p:blipFill>
        <p:spPr>
          <a:xfrm>
            <a:off y="327138" x="7010400"/>
            <a:ext cy="1328056" cx="2133599"/>
          </a:xfrm>
          <a:prstGeom prst="rect">
            <a:avLst/>
          </a:prstGeom>
          <a:noFill/>
          <a:ln>
            <a:noFill/>
          </a:ln>
        </p:spPr>
      </p:pic>
      <p:sp>
        <p:nvSpPr>
          <p:cNvPr id="478" name="Shape 478"/>
          <p:cNvSpPr/>
          <p:nvPr/>
        </p:nvSpPr>
        <p:spPr>
          <a:xfrm>
            <a:off y="546788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Prototypes</a:t>
            </a:r>
          </a:p>
        </p:txBody>
      </p:sp>
      <p:sp>
        <p:nvSpPr>
          <p:cNvPr id="479" name="Shape 479"/>
          <p:cNvSpPr/>
          <p:nvPr/>
        </p:nvSpPr>
        <p:spPr>
          <a:xfrm>
            <a:off y="5943600" x="647700"/>
            <a:ext cy="551915"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What’s</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Next</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3" name="Shape 483"/>
        <p:cNvGrpSpPr/>
        <p:nvPr/>
      </p:nvGrpSpPr>
      <p:grpSpPr>
        <a:xfrm>
          <a:off y="0" x="0"/>
          <a:ext cy="0" cx="0"/>
          <a:chOff y="0" x="0"/>
          <a:chExt cy="0" cx="0"/>
        </a:xfrm>
      </p:grpSpPr>
      <p:sp>
        <p:nvSpPr>
          <p:cNvPr id="484" name="Shape 484"/>
          <p:cNvSpPr txBox="1"/>
          <p:nvPr>
            <p:ph type="title"/>
          </p:nvPr>
        </p:nvSpPr>
        <p:spPr>
          <a:xfrm>
            <a:off y="381000" x="-609600"/>
            <a:ext cy="1399031" cx="8229600"/>
          </a:xfrm>
          <a:prstGeom prst="rect">
            <a:avLst/>
          </a:prstGeom>
          <a:noFill/>
          <a:ln>
            <a:noFill/>
          </a:ln>
        </p:spPr>
        <p:txBody>
          <a:bodyPr bIns="45700" rIns="91425" lIns="91425" tIns="45700" anchor="ctr" anchorCtr="0">
            <a:noAutofit/>
          </a:bodyPr>
          <a:lstStyle/>
          <a:p>
            <a:pPr algn="ctr"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Functional Requirements:</a:t>
            </a:r>
            <a:br>
              <a:rPr strike="noStrike" u="none" b="0" cap="none" baseline="0" sz="4200" lang="en-US" i="0">
                <a:solidFill>
                  <a:srgbClr val="76D7EF"/>
                </a:solidFill>
                <a:latin typeface="Questrial"/>
                <a:ea typeface="Questrial"/>
                <a:cs typeface="Questrial"/>
                <a:sym typeface="Questrial"/>
              </a:rPr>
            </a:br>
            <a:r>
              <a:rPr strike="noStrike" u="none" b="0" cap="none" baseline="0" sz="4200" lang="en-US" i="0">
                <a:solidFill>
                  <a:srgbClr val="76D7EF"/>
                </a:solidFill>
                <a:latin typeface="Questrial"/>
                <a:ea typeface="Questrial"/>
                <a:cs typeface="Questrial"/>
                <a:sym typeface="Questrial"/>
              </a:rPr>
              <a:t>Student</a:t>
            </a:r>
          </a:p>
        </p:txBody>
      </p:sp>
      <p:sp>
        <p:nvSpPr>
          <p:cNvPr id="485" name="Shape 485"/>
          <p:cNvSpPr txBox="1"/>
          <p:nvPr>
            <p:ph idx="1" type="body"/>
          </p:nvPr>
        </p:nvSpPr>
        <p:spPr>
          <a:xfrm>
            <a:off y="2057400"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Capable of logging on system</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Ability to fill out evaluation</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Access own evaluation report</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Able to log out of system</a:t>
            </a:r>
          </a:p>
        </p:txBody>
      </p:sp>
      <p:pic>
        <p:nvPicPr>
          <p:cNvPr id="486" name="Shape 486"/>
          <p:cNvPicPr preferRelativeResize="0"/>
          <p:nvPr/>
        </p:nvPicPr>
        <p:blipFill rotWithShape="1">
          <a:blip r:embed="rId3">
            <a:alphaModFix/>
          </a:blip>
          <a:srcRect t="0" b="0" r="0" l="0"/>
          <a:stretch/>
        </p:blipFill>
        <p:spPr>
          <a:xfrm>
            <a:off y="0" x="7086600"/>
            <a:ext cy="1497981" cx="2362200"/>
          </a:xfrm>
          <a:prstGeom prst="rect">
            <a:avLst/>
          </a:prstGeom>
          <a:noFill/>
          <a:ln>
            <a:noFill/>
          </a:ln>
        </p:spPr>
      </p:pic>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0" name="Shape 490"/>
        <p:cNvGrpSpPr/>
        <p:nvPr/>
      </p:nvGrpSpPr>
      <p:grpSpPr>
        <a:xfrm>
          <a:off y="0" x="0"/>
          <a:ext cy="0" cx="0"/>
          <a:chOff y="0" x="0"/>
          <a:chExt cy="0" cx="0"/>
        </a:xfrm>
      </p:grpSpPr>
      <p:sp>
        <p:nvSpPr>
          <p:cNvPr id="491" name="Shape 491"/>
          <p:cNvSpPr txBox="1"/>
          <p:nvPr>
            <p:ph type="title"/>
          </p:nvPr>
        </p:nvSpPr>
        <p:spPr>
          <a:xfrm>
            <a:off y="381000" x="-609600"/>
            <a:ext cy="1399031" cx="8229600"/>
          </a:xfrm>
          <a:prstGeom prst="rect">
            <a:avLst/>
          </a:prstGeom>
          <a:noFill/>
          <a:ln>
            <a:noFill/>
          </a:ln>
        </p:spPr>
        <p:txBody>
          <a:bodyPr bIns="45700" rIns="91425" lIns="91425" tIns="45700" anchor="ctr" anchorCtr="0">
            <a:noAutofit/>
          </a:bodyPr>
          <a:lstStyle/>
          <a:p>
            <a:pPr algn="ctr"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Functional Requirements:</a:t>
            </a:r>
            <a:br>
              <a:rPr strike="noStrike" u="none" b="0" cap="none" baseline="0" sz="4200" lang="en-US" i="0">
                <a:solidFill>
                  <a:srgbClr val="76D7EF"/>
                </a:solidFill>
                <a:latin typeface="Questrial"/>
                <a:ea typeface="Questrial"/>
                <a:cs typeface="Questrial"/>
                <a:sym typeface="Questrial"/>
              </a:rPr>
            </a:br>
            <a:r>
              <a:rPr sz="4200" lang="en-US">
                <a:solidFill>
                  <a:srgbClr val="76D7EF"/>
                </a:solidFill>
                <a:latin typeface="Questrial"/>
                <a:ea typeface="Questrial"/>
                <a:cs typeface="Questrial"/>
                <a:sym typeface="Questrial"/>
              </a:rPr>
              <a:t>Faculty Member</a:t>
            </a:r>
          </a:p>
        </p:txBody>
      </p:sp>
      <p:sp>
        <p:nvSpPr>
          <p:cNvPr id="492" name="Shape 492"/>
          <p:cNvSpPr txBox="1"/>
          <p:nvPr>
            <p:ph idx="1" type="body"/>
          </p:nvPr>
        </p:nvSpPr>
        <p:spPr>
          <a:xfrm>
            <a:off y="2057400"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Capable of Logging On System</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Able to Fill out Evaluation for Any Student</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Assign Teams/Replace Team Members</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View All Student Evaluations</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Ability to log out of system</a:t>
            </a:r>
          </a:p>
        </p:txBody>
      </p:sp>
      <p:pic>
        <p:nvPicPr>
          <p:cNvPr id="493" name="Shape 493"/>
          <p:cNvPicPr preferRelativeResize="0"/>
          <p:nvPr/>
        </p:nvPicPr>
        <p:blipFill rotWithShape="1">
          <a:blip r:embed="rId3">
            <a:alphaModFix/>
          </a:blip>
          <a:srcRect t="0" b="0" r="0" l="0"/>
          <a:stretch/>
        </p:blipFill>
        <p:spPr>
          <a:xfrm>
            <a:off y="0" x="7086600"/>
            <a:ext cy="1497981" cx="2362200"/>
          </a:xfrm>
          <a:prstGeom prst="rect">
            <a:avLst/>
          </a:prstGeom>
          <a:noFill/>
          <a:ln>
            <a:noFill/>
          </a:ln>
        </p:spPr>
      </p:pic>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7" name="Shape 497"/>
        <p:cNvGrpSpPr/>
        <p:nvPr/>
      </p:nvGrpSpPr>
      <p:grpSpPr>
        <a:xfrm>
          <a:off y="0" x="0"/>
          <a:ext cy="0" cx="0"/>
          <a:chOff y="0" x="0"/>
          <a:chExt cy="0" cx="0"/>
        </a:xfrm>
      </p:grpSpPr>
      <p:sp>
        <p:nvSpPr>
          <p:cNvPr id="498" name="Shape 498"/>
          <p:cNvSpPr txBox="1"/>
          <p:nvPr>
            <p:ph type="title"/>
          </p:nvPr>
        </p:nvSpPr>
        <p:spPr>
          <a:xfrm>
            <a:off y="381000" x="-609600"/>
            <a:ext cy="1399031" cx="8229600"/>
          </a:xfrm>
          <a:prstGeom prst="rect">
            <a:avLst/>
          </a:prstGeom>
          <a:noFill/>
          <a:ln>
            <a:noFill/>
          </a:ln>
        </p:spPr>
        <p:txBody>
          <a:bodyPr bIns="45700" rIns="91425" lIns="91425" tIns="45700" anchor="ctr" anchorCtr="0">
            <a:noAutofit/>
          </a:bodyPr>
          <a:lstStyle/>
          <a:p>
            <a:pPr algn="ctr"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Functional Requirements:</a:t>
            </a:r>
            <a:br>
              <a:rPr strike="noStrike" u="none" b="0" cap="none" baseline="0" sz="4200" lang="en-US" i="0">
                <a:solidFill>
                  <a:srgbClr val="76D7EF"/>
                </a:solidFill>
                <a:latin typeface="Questrial"/>
                <a:ea typeface="Questrial"/>
                <a:cs typeface="Questrial"/>
                <a:sym typeface="Questrial"/>
              </a:rPr>
            </a:br>
            <a:r>
              <a:rPr strike="noStrike" u="none" b="0" cap="none" baseline="0" sz="4200" lang="en-US" i="0">
                <a:solidFill>
                  <a:srgbClr val="76D7EF"/>
                </a:solidFill>
                <a:latin typeface="Questrial"/>
                <a:ea typeface="Questrial"/>
                <a:cs typeface="Questrial"/>
                <a:sym typeface="Questrial"/>
              </a:rPr>
              <a:t>System Administrator</a:t>
            </a:r>
          </a:p>
        </p:txBody>
      </p:sp>
      <p:sp>
        <p:nvSpPr>
          <p:cNvPr id="499" name="Shape 499"/>
          <p:cNvSpPr txBox="1"/>
          <p:nvPr>
            <p:ph idx="1" type="body"/>
          </p:nvPr>
        </p:nvSpPr>
        <p:spPr>
          <a:xfrm>
            <a:off y="2057400"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Capable of Logging On System</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Able to Fill out Evaluation for Any Student</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Assign Teams/Replace Team Members</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View All Student Evaluations</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Grant Administrator </a:t>
            </a:r>
            <a:r>
              <a:rPr sz="3000" lang="en-US">
                <a:solidFill>
                  <a:schemeClr val="lt1"/>
                </a:solidFill>
                <a:latin typeface="Questrial"/>
                <a:ea typeface="Questrial"/>
                <a:cs typeface="Questrial"/>
                <a:sym typeface="Questrial"/>
              </a:rPr>
              <a:t>Privileges</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Ability to log out of system</a:t>
            </a:r>
          </a:p>
        </p:txBody>
      </p:sp>
      <p:pic>
        <p:nvPicPr>
          <p:cNvPr id="500" name="Shape 500"/>
          <p:cNvPicPr preferRelativeResize="0"/>
          <p:nvPr/>
        </p:nvPicPr>
        <p:blipFill rotWithShape="1">
          <a:blip r:embed="rId3">
            <a:alphaModFix/>
          </a:blip>
          <a:srcRect t="0" b="0" r="0" l="0"/>
          <a:stretch/>
        </p:blipFill>
        <p:spPr>
          <a:xfrm>
            <a:off y="0" x="7086600"/>
            <a:ext cy="1497981" cx="2362200"/>
          </a:xfrm>
          <a:prstGeom prst="rect">
            <a:avLst/>
          </a:prstGeom>
          <a:noFill/>
          <a:ln>
            <a:noFill/>
          </a:ln>
        </p:spPr>
      </p:pic>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4" name="Shape 504"/>
        <p:cNvGrpSpPr/>
        <p:nvPr/>
      </p:nvGrpSpPr>
      <p:grpSpPr>
        <a:xfrm>
          <a:off y="0" x="0"/>
          <a:ext cy="0" cx="0"/>
          <a:chOff y="0" x="0"/>
          <a:chExt cy="0" cx="0"/>
        </a:xfrm>
      </p:grpSpPr>
      <p:sp>
        <p:nvSpPr>
          <p:cNvPr id="505" name="Shape 505"/>
          <p:cNvSpPr txBox="1"/>
          <p:nvPr>
            <p:ph type="title"/>
          </p:nvPr>
        </p:nvSpPr>
        <p:spPr>
          <a:xfrm>
            <a:off y="273060" x="4191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Agenda</a:t>
            </a:r>
          </a:p>
        </p:txBody>
      </p:sp>
      <p:sp>
        <p:nvSpPr>
          <p:cNvPr id="506" name="Shape 506"/>
          <p:cNvSpPr/>
          <p:nvPr/>
        </p:nvSpPr>
        <p:spPr>
          <a:xfrm>
            <a:off y="1655196" x="704850"/>
            <a:ext cy="475714" cx="7924799"/>
          </a:xfrm>
          <a:prstGeom prst="roundRect">
            <a:avLst>
              <a:gd fmla="val 16667" name="adj"/>
            </a:avLst>
          </a:prstGeom>
          <a:solidFill>
            <a:schemeClr val="accent1"/>
          </a:solidFill>
          <a:ln w="25400" cap="flat">
            <a:solidFill>
              <a:schemeClr val="accent1"/>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3200" lang="en-US" i="0">
                <a:solidFill>
                  <a:schemeClr val="lt1"/>
                </a:solidFill>
                <a:latin typeface="Questrial"/>
                <a:ea typeface="Questrial"/>
                <a:cs typeface="Questrial"/>
                <a:sym typeface="Questrial"/>
              </a:rPr>
              <a:t>Introduction</a:t>
            </a:r>
          </a:p>
        </p:txBody>
      </p:sp>
      <p:sp>
        <p:nvSpPr>
          <p:cNvPr id="507" name="Shape 507"/>
          <p:cNvSpPr/>
          <p:nvPr/>
        </p:nvSpPr>
        <p:spPr>
          <a:xfrm>
            <a:off y="2130910"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Problem</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Overview</a:t>
            </a:r>
          </a:p>
        </p:txBody>
      </p:sp>
      <p:sp>
        <p:nvSpPr>
          <p:cNvPr id="508" name="Shape 508"/>
          <p:cNvSpPr/>
          <p:nvPr/>
        </p:nvSpPr>
        <p:spPr>
          <a:xfrm>
            <a:off y="2607009"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Current</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Status</a:t>
            </a:r>
          </a:p>
        </p:txBody>
      </p:sp>
      <p:sp>
        <p:nvSpPr>
          <p:cNvPr id="509" name="Shape 509"/>
          <p:cNvSpPr/>
          <p:nvPr/>
        </p:nvSpPr>
        <p:spPr>
          <a:xfrm>
            <a:off y="3082725"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User</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Narratives</a:t>
            </a:r>
          </a:p>
        </p:txBody>
      </p:sp>
      <p:sp>
        <p:nvSpPr>
          <p:cNvPr id="510" name="Shape 510"/>
          <p:cNvSpPr/>
          <p:nvPr/>
        </p:nvSpPr>
        <p:spPr>
          <a:xfrm>
            <a:off y="3558441" x="68580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UML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Use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a:t>
            </a:r>
          </a:p>
        </p:txBody>
      </p:sp>
      <p:sp>
        <p:nvSpPr>
          <p:cNvPr id="511" name="Shape 511"/>
          <p:cNvSpPr/>
          <p:nvPr/>
        </p:nvSpPr>
        <p:spPr>
          <a:xfrm>
            <a:off y="40341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Data</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Flow</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Diagrams</a:t>
            </a:r>
          </a:p>
        </p:txBody>
      </p:sp>
      <p:sp>
        <p:nvSpPr>
          <p:cNvPr id="512" name="Shape 512"/>
          <p:cNvSpPr/>
          <p:nvPr/>
        </p:nvSpPr>
        <p:spPr>
          <a:xfrm>
            <a:off y="45164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sp>
        <p:nvSpPr>
          <p:cNvPr id="513" name="Shape 513"/>
          <p:cNvSpPr/>
          <p:nvPr/>
        </p:nvSpPr>
        <p:spPr>
          <a:xfrm>
            <a:off y="4992169" x="666750"/>
            <a:ext cy="475714" cx="7924799"/>
          </a:xfrm>
          <a:prstGeom prst="roundRect">
            <a:avLst>
              <a:gd fmla="val 16667" name="adj"/>
            </a:avLst>
          </a:prstGeom>
          <a:solidFill>
            <a:schemeClr val="l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dk1"/>
                </a:solidFill>
                <a:latin typeface="Questrial"/>
                <a:ea typeface="Questrial"/>
                <a:cs typeface="Questrial"/>
                <a:sym typeface="Questrial"/>
              </a:rPr>
              <a:t>Non-Functional</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Requirements</a:t>
            </a:r>
          </a:p>
        </p:txBody>
      </p:sp>
      <p:pic>
        <p:nvPicPr>
          <p:cNvPr id="514" name="Shape 514"/>
          <p:cNvPicPr preferRelativeResize="0"/>
          <p:nvPr/>
        </p:nvPicPr>
        <p:blipFill rotWithShape="1">
          <a:blip r:embed="rId3">
            <a:alphaModFix/>
          </a:blip>
          <a:srcRect t="0" b="0" r="0" l="0"/>
          <a:stretch/>
        </p:blipFill>
        <p:spPr>
          <a:xfrm>
            <a:off y="327138" x="7010400"/>
            <a:ext cy="1328056" cx="2133599"/>
          </a:xfrm>
          <a:prstGeom prst="rect">
            <a:avLst/>
          </a:prstGeom>
          <a:noFill/>
          <a:ln>
            <a:noFill/>
          </a:ln>
        </p:spPr>
      </p:pic>
      <p:sp>
        <p:nvSpPr>
          <p:cNvPr id="515" name="Shape 515"/>
          <p:cNvSpPr/>
          <p:nvPr/>
        </p:nvSpPr>
        <p:spPr>
          <a:xfrm>
            <a:off y="546788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Prototypes</a:t>
            </a:r>
          </a:p>
        </p:txBody>
      </p:sp>
      <p:sp>
        <p:nvSpPr>
          <p:cNvPr id="516" name="Shape 516"/>
          <p:cNvSpPr/>
          <p:nvPr/>
        </p:nvSpPr>
        <p:spPr>
          <a:xfrm>
            <a:off y="5943600" x="647700"/>
            <a:ext cy="551915"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What’s</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Next</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0" name="Shape 520"/>
        <p:cNvGrpSpPr/>
        <p:nvPr/>
      </p:nvGrpSpPr>
      <p:grpSpPr>
        <a:xfrm>
          <a:off y="0" x="0"/>
          <a:ext cy="0" cx="0"/>
          <a:chOff y="0" x="0"/>
          <a:chExt cy="0" cx="0"/>
        </a:xfrm>
      </p:grpSpPr>
      <p:sp>
        <p:nvSpPr>
          <p:cNvPr id="521" name="Shape 521"/>
          <p:cNvSpPr txBox="1"/>
          <p:nvPr>
            <p:ph type="title"/>
          </p:nvPr>
        </p:nvSpPr>
        <p:spPr>
          <a:xfrm>
            <a:off y="342730" x="-381000"/>
            <a:ext cy="1637505" cx="8305799"/>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Non-Functional Requirements</a:t>
            </a:r>
          </a:p>
        </p:txBody>
      </p:sp>
      <p:sp>
        <p:nvSpPr>
          <p:cNvPr id="522" name="Shape 522"/>
          <p:cNvSpPr txBox="1"/>
          <p:nvPr>
            <p:ph idx="1" type="body"/>
          </p:nvPr>
        </p:nvSpPr>
        <p:spPr>
          <a:xfrm>
            <a:off y="1882808"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z="3000" lang="en-US">
                <a:solidFill>
                  <a:schemeClr val="lt1"/>
                </a:solidFill>
                <a:latin typeface="Questrial"/>
                <a:ea typeface="Questrial"/>
                <a:cs typeface="Questrial"/>
                <a:sym typeface="Questrial"/>
              </a:rPr>
              <a:t>Team Evaluation</a:t>
            </a:r>
            <a:r>
              <a:rPr strike="noStrike" u="none" b="0" cap="none" baseline="0" sz="3000" lang="en-US" i="0">
                <a:solidFill>
                  <a:schemeClr val="lt1"/>
                </a:solidFill>
                <a:latin typeface="Questrial"/>
                <a:ea typeface="Questrial"/>
                <a:cs typeface="Questrial"/>
                <a:sym typeface="Questrial"/>
              </a:rPr>
              <a:t> will be:</a:t>
            </a:r>
          </a:p>
          <a:p>
            <a:pPr algn="l" rtl="0" lvl="1" marR="0" indent="-289560" marL="822960">
              <a:spcBef>
                <a:spcPts val="520"/>
              </a:spcBef>
              <a:buClr>
                <a:schemeClr val="accent1"/>
              </a:buClr>
              <a:buSzPct val="95000"/>
              <a:buFont typeface="Verdana"/>
              <a:buChar char="›"/>
            </a:pPr>
            <a:r>
              <a:rPr strike="noStrike" u="none" b="0" cap="none" baseline="0" sz="2600" lang="en-US" i="0">
                <a:solidFill>
                  <a:schemeClr val="lt1"/>
                </a:solidFill>
                <a:latin typeface="Questrial"/>
                <a:ea typeface="Questrial"/>
                <a:cs typeface="Questrial"/>
                <a:sym typeface="Questrial"/>
              </a:rPr>
              <a:t>Efficient</a:t>
            </a:r>
          </a:p>
          <a:p>
            <a:pPr algn="l" rtl="0" lvl="1" marR="0" indent="-289560" marL="822960">
              <a:spcBef>
                <a:spcPts val="520"/>
              </a:spcBef>
              <a:buClr>
                <a:schemeClr val="accent1"/>
              </a:buClr>
              <a:buSzPct val="95000"/>
              <a:buFont typeface="Verdana"/>
              <a:buChar char="›"/>
            </a:pPr>
            <a:r>
              <a:rPr strike="noStrike" u="none" b="0" cap="none" baseline="0" sz="2600" lang="en-US" i="0">
                <a:solidFill>
                  <a:schemeClr val="lt1"/>
                </a:solidFill>
                <a:latin typeface="Questrial"/>
                <a:ea typeface="Questrial"/>
                <a:cs typeface="Questrial"/>
                <a:sym typeface="Questrial"/>
              </a:rPr>
              <a:t>User-Friendly</a:t>
            </a:r>
          </a:p>
          <a:p>
            <a:pPr algn="l" rtl="0" lvl="1" marR="0" indent="-289560" marL="822960">
              <a:spcBef>
                <a:spcPts val="520"/>
              </a:spcBef>
              <a:buClr>
                <a:schemeClr val="accent1"/>
              </a:buClr>
              <a:buSzPct val="95000"/>
              <a:buFont typeface="Verdana"/>
              <a:buChar char="›"/>
            </a:pPr>
            <a:r>
              <a:rPr strike="noStrike" u="none" b="0" cap="none" baseline="0" sz="2600" lang="en-US" i="0">
                <a:solidFill>
                  <a:schemeClr val="lt1"/>
                </a:solidFill>
                <a:latin typeface="Questrial"/>
                <a:ea typeface="Questrial"/>
                <a:cs typeface="Questrial"/>
                <a:sym typeface="Questrial"/>
              </a:rPr>
              <a:t>Compatible on All Browsers </a:t>
            </a:r>
          </a:p>
          <a:p>
            <a:pPr algn="l" rtl="0" lvl="1" marR="0" indent="-289560" marL="822960">
              <a:spcBef>
                <a:spcPts val="520"/>
              </a:spcBef>
              <a:buClr>
                <a:schemeClr val="accent1"/>
              </a:buClr>
              <a:buSzPct val="95000"/>
              <a:buFont typeface="Verdana"/>
              <a:buChar char="›"/>
            </a:pPr>
            <a:r>
              <a:rPr strike="noStrike" u="none" b="0" cap="none" baseline="0" sz="2600" lang="en-US" i="0">
                <a:solidFill>
                  <a:schemeClr val="lt1"/>
                </a:solidFill>
                <a:latin typeface="Questrial"/>
                <a:ea typeface="Questrial"/>
                <a:cs typeface="Questrial"/>
                <a:sym typeface="Questrial"/>
              </a:rPr>
              <a:t>Require Little Maintenance</a:t>
            </a:r>
          </a:p>
          <a:p>
            <a:pPr algn="l" rtl="0" lvl="1" marR="0" indent="-289560" marL="822960">
              <a:spcBef>
                <a:spcPts val="520"/>
              </a:spcBef>
              <a:buClr>
                <a:schemeClr val="accent1"/>
              </a:buClr>
              <a:buSzPct val="95000"/>
              <a:buFont typeface="Verdana"/>
              <a:buChar char="›"/>
            </a:pPr>
            <a:r>
              <a:rPr strike="noStrike" u="none" b="0" cap="none" baseline="0" sz="2600" lang="en-US" i="0">
                <a:solidFill>
                  <a:schemeClr val="lt1"/>
                </a:solidFill>
                <a:latin typeface="Questrial"/>
                <a:ea typeface="Questrial"/>
                <a:cs typeface="Questrial"/>
                <a:sym typeface="Questrial"/>
              </a:rPr>
              <a:t>Easily Accessible by All Users</a:t>
            </a:r>
          </a:p>
        </p:txBody>
      </p:sp>
      <p:pic>
        <p:nvPicPr>
          <p:cNvPr id="523" name="Shape 523"/>
          <p:cNvPicPr preferRelativeResize="0"/>
          <p:nvPr/>
        </p:nvPicPr>
        <p:blipFill rotWithShape="1">
          <a:blip r:embed="rId3">
            <a:alphaModFix/>
          </a:blip>
          <a:srcRect t="0" b="0" r="0" l="0"/>
          <a:stretch/>
        </p:blipFill>
        <p:spPr>
          <a:xfrm>
            <a:off y="0" x="7582810"/>
            <a:ext cy="1161482" cx="1865989"/>
          </a:xfrm>
          <a:prstGeom prst="rect">
            <a:avLst/>
          </a:prstGeom>
          <a:noFill/>
          <a:ln>
            <a:noFill/>
          </a:ln>
        </p:spPr>
      </p:pic>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7" name="Shape 527"/>
        <p:cNvGrpSpPr/>
        <p:nvPr/>
      </p:nvGrpSpPr>
      <p:grpSpPr>
        <a:xfrm>
          <a:off y="0" x="0"/>
          <a:ext cy="0" cx="0"/>
          <a:chOff y="0" x="0"/>
          <a:chExt cy="0" cx="0"/>
        </a:xfrm>
      </p:grpSpPr>
      <p:sp>
        <p:nvSpPr>
          <p:cNvPr id="528" name="Shape 528"/>
          <p:cNvSpPr txBox="1"/>
          <p:nvPr>
            <p:ph type="title"/>
          </p:nvPr>
        </p:nvSpPr>
        <p:spPr>
          <a:xfrm>
            <a:off y="273060" x="4191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Agenda</a:t>
            </a:r>
          </a:p>
        </p:txBody>
      </p:sp>
      <p:sp>
        <p:nvSpPr>
          <p:cNvPr id="529" name="Shape 529"/>
          <p:cNvSpPr/>
          <p:nvPr/>
        </p:nvSpPr>
        <p:spPr>
          <a:xfrm>
            <a:off y="1655196" x="704850"/>
            <a:ext cy="475714" cx="7924799"/>
          </a:xfrm>
          <a:prstGeom prst="roundRect">
            <a:avLst>
              <a:gd fmla="val 16667" name="adj"/>
            </a:avLst>
          </a:prstGeom>
          <a:solidFill>
            <a:schemeClr val="accent1"/>
          </a:solidFill>
          <a:ln w="25400" cap="flat">
            <a:solidFill>
              <a:schemeClr val="accent1"/>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3200" lang="en-US" i="0">
                <a:solidFill>
                  <a:schemeClr val="lt1"/>
                </a:solidFill>
                <a:latin typeface="Questrial"/>
                <a:ea typeface="Questrial"/>
                <a:cs typeface="Questrial"/>
                <a:sym typeface="Questrial"/>
              </a:rPr>
              <a:t>Introduction</a:t>
            </a:r>
          </a:p>
        </p:txBody>
      </p:sp>
      <p:sp>
        <p:nvSpPr>
          <p:cNvPr id="530" name="Shape 530"/>
          <p:cNvSpPr/>
          <p:nvPr/>
        </p:nvSpPr>
        <p:spPr>
          <a:xfrm>
            <a:off y="2130910"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Problem</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Overview</a:t>
            </a:r>
          </a:p>
        </p:txBody>
      </p:sp>
      <p:sp>
        <p:nvSpPr>
          <p:cNvPr id="531" name="Shape 531"/>
          <p:cNvSpPr/>
          <p:nvPr/>
        </p:nvSpPr>
        <p:spPr>
          <a:xfrm>
            <a:off y="2607009"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Current</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Status</a:t>
            </a:r>
          </a:p>
        </p:txBody>
      </p:sp>
      <p:sp>
        <p:nvSpPr>
          <p:cNvPr id="532" name="Shape 532"/>
          <p:cNvSpPr/>
          <p:nvPr/>
        </p:nvSpPr>
        <p:spPr>
          <a:xfrm>
            <a:off y="3082725"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User</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Narratives</a:t>
            </a:r>
          </a:p>
        </p:txBody>
      </p:sp>
      <p:sp>
        <p:nvSpPr>
          <p:cNvPr id="533" name="Shape 533"/>
          <p:cNvSpPr/>
          <p:nvPr/>
        </p:nvSpPr>
        <p:spPr>
          <a:xfrm>
            <a:off y="3558441" x="68580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UML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Use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a:t>
            </a:r>
          </a:p>
        </p:txBody>
      </p:sp>
      <p:sp>
        <p:nvSpPr>
          <p:cNvPr id="534" name="Shape 534"/>
          <p:cNvSpPr/>
          <p:nvPr/>
        </p:nvSpPr>
        <p:spPr>
          <a:xfrm>
            <a:off y="40341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Data</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Flow</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Diagrams</a:t>
            </a:r>
          </a:p>
        </p:txBody>
      </p:sp>
      <p:sp>
        <p:nvSpPr>
          <p:cNvPr id="535" name="Shape 535"/>
          <p:cNvSpPr/>
          <p:nvPr/>
        </p:nvSpPr>
        <p:spPr>
          <a:xfrm>
            <a:off y="45164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sp>
        <p:nvSpPr>
          <p:cNvPr id="536" name="Shape 536"/>
          <p:cNvSpPr/>
          <p:nvPr/>
        </p:nvSpPr>
        <p:spPr>
          <a:xfrm>
            <a:off y="4992169"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Non-Functional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pic>
        <p:nvPicPr>
          <p:cNvPr id="537" name="Shape 537"/>
          <p:cNvPicPr preferRelativeResize="0"/>
          <p:nvPr/>
        </p:nvPicPr>
        <p:blipFill rotWithShape="1">
          <a:blip r:embed="rId3">
            <a:alphaModFix/>
          </a:blip>
          <a:srcRect t="0" b="0" r="0" l="0"/>
          <a:stretch/>
        </p:blipFill>
        <p:spPr>
          <a:xfrm>
            <a:off y="327138" x="7010400"/>
            <a:ext cy="1328056" cx="2133599"/>
          </a:xfrm>
          <a:prstGeom prst="rect">
            <a:avLst/>
          </a:prstGeom>
          <a:noFill/>
          <a:ln>
            <a:noFill/>
          </a:ln>
        </p:spPr>
      </p:pic>
      <p:sp>
        <p:nvSpPr>
          <p:cNvPr id="538" name="Shape 538"/>
          <p:cNvSpPr/>
          <p:nvPr/>
        </p:nvSpPr>
        <p:spPr>
          <a:xfrm>
            <a:off y="5467885" x="666750"/>
            <a:ext cy="475714" cx="7924799"/>
          </a:xfrm>
          <a:prstGeom prst="roundRect">
            <a:avLst>
              <a:gd fmla="val 16667" name="adj"/>
            </a:avLst>
          </a:prstGeom>
          <a:solidFill>
            <a:schemeClr val="l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dk1"/>
                </a:solidFill>
                <a:latin typeface="Questrial"/>
                <a:ea typeface="Questrial"/>
                <a:cs typeface="Questrial"/>
                <a:sym typeface="Questrial"/>
              </a:rPr>
              <a:t>Prototypes</a:t>
            </a:r>
          </a:p>
        </p:txBody>
      </p:sp>
      <p:sp>
        <p:nvSpPr>
          <p:cNvPr id="539" name="Shape 539"/>
          <p:cNvSpPr/>
          <p:nvPr/>
        </p:nvSpPr>
        <p:spPr>
          <a:xfrm>
            <a:off y="5943600" x="647700"/>
            <a:ext cy="551915"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What’s</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Next</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3" name="Shape 543"/>
        <p:cNvGrpSpPr/>
        <p:nvPr/>
      </p:nvGrpSpPr>
      <p:grpSpPr>
        <a:xfrm>
          <a:off y="0" x="0"/>
          <a:ext cy="0" cx="0"/>
          <a:chOff y="0" x="0"/>
          <a:chExt cy="0" cx="0"/>
        </a:xfrm>
      </p:grpSpPr>
      <p:sp>
        <p:nvSpPr>
          <p:cNvPr id="544" name="Shape 544"/>
          <p:cNvSpPr txBox="1"/>
          <p:nvPr>
            <p:ph type="title"/>
          </p:nvPr>
        </p:nvSpPr>
        <p:spPr>
          <a:xfrm>
            <a:off y="342730" x="0"/>
            <a:ext cy="1637505" cx="8305799"/>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Prototypes</a:t>
            </a:r>
          </a:p>
        </p:txBody>
      </p:sp>
      <p:pic>
        <p:nvPicPr>
          <p:cNvPr id="545" name="Shape 545"/>
          <p:cNvPicPr preferRelativeResize="0"/>
          <p:nvPr/>
        </p:nvPicPr>
        <p:blipFill rotWithShape="1">
          <a:blip r:embed="rId3">
            <a:alphaModFix/>
          </a:blip>
          <a:srcRect t="0" b="0" r="0" l="0"/>
          <a:stretch/>
        </p:blipFill>
        <p:spPr>
          <a:xfrm>
            <a:off y="111578" x="7143750"/>
            <a:ext cy="1328056" cx="2133598"/>
          </a:xfrm>
          <a:prstGeom prst="rect">
            <a:avLst/>
          </a:prstGeom>
          <a:noFill/>
          <a:ln>
            <a:noFill/>
          </a:ln>
        </p:spPr>
      </p:pic>
      <p:pic>
        <p:nvPicPr>
          <p:cNvPr id="546" name="Shape 546"/>
          <p:cNvPicPr preferRelativeResize="0"/>
          <p:nvPr/>
        </p:nvPicPr>
        <p:blipFill rotWithShape="1">
          <a:blip r:embed="rId4">
            <a:alphaModFix/>
          </a:blip>
          <a:srcRect t="0" b="0" r="0" l="0"/>
          <a:stretch/>
        </p:blipFill>
        <p:spPr>
          <a:xfrm>
            <a:off y="1980232" x="1754350"/>
            <a:ext cy="3705300" cx="5977499"/>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2" name="Shape 202"/>
        <p:cNvGrpSpPr/>
        <p:nvPr/>
      </p:nvGrpSpPr>
      <p:grpSpPr>
        <a:xfrm>
          <a:off y="0" x="0"/>
          <a:ext cy="0" cx="0"/>
          <a:chOff y="0" x="0"/>
          <a:chExt cy="0" cx="0"/>
        </a:xfrm>
      </p:grpSpPr>
      <p:sp>
        <p:nvSpPr>
          <p:cNvPr id="203" name="Shape 203"/>
          <p:cNvSpPr txBox="1"/>
          <p:nvPr>
            <p:ph type="title"/>
          </p:nvPr>
        </p:nvSpPr>
        <p:spPr>
          <a:xfrm>
            <a:off y="267500" x="-96975"/>
            <a:ext cy="1398900" cx="87837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Introduction</a:t>
            </a:r>
          </a:p>
        </p:txBody>
      </p:sp>
      <p:sp>
        <p:nvSpPr>
          <p:cNvPr id="204" name="Shape 204"/>
          <p:cNvSpPr txBox="1"/>
          <p:nvPr>
            <p:ph idx="1" type="body"/>
          </p:nvPr>
        </p:nvSpPr>
        <p:spPr>
          <a:xfrm>
            <a:off y="1882808"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Emma Bostian </a:t>
            </a:r>
            <a:r>
              <a:rPr strike="noStrike" u="none" b="0" cap="none" baseline="0" sz="3000" lang="en-US" i="0">
                <a:solidFill>
                  <a:srgbClr val="F8F8F8"/>
                </a:solidFill>
                <a:latin typeface="Questrial"/>
                <a:ea typeface="Questrial"/>
                <a:cs typeface="Questrial"/>
                <a:sym typeface="Questrial"/>
              </a:rPr>
              <a:t>– </a:t>
            </a:r>
            <a:r>
              <a:rPr strike="noStrike" u="none" b="0" cap="none" baseline="0" sz="3000" lang="en-US" i="0">
                <a:solidFill>
                  <a:srgbClr val="2DA2BF"/>
                </a:solidFill>
                <a:latin typeface="Questrial"/>
                <a:ea typeface="Questrial"/>
                <a:cs typeface="Questrial"/>
                <a:sym typeface="Questrial"/>
              </a:rPr>
              <a:t>Team Lead</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Kevin Conner – </a:t>
            </a:r>
            <a:r>
              <a:rPr strike="noStrike" u="none" b="0" cap="none" baseline="0" sz="3000" lang="en-US" i="0">
                <a:solidFill>
                  <a:srgbClr val="2DA2BF"/>
                </a:solidFill>
                <a:latin typeface="Questrial"/>
                <a:ea typeface="Questrial"/>
                <a:cs typeface="Questrial"/>
                <a:sym typeface="Questrial"/>
              </a:rPr>
              <a:t>Web Master</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Dave Hall – </a:t>
            </a:r>
            <a:r>
              <a:rPr strike="noStrike" u="none" b="0" cap="none" baseline="0" sz="3000" lang="en-US" i="0">
                <a:solidFill>
                  <a:srgbClr val="2DA2BF"/>
                </a:solidFill>
                <a:latin typeface="Questrial"/>
                <a:ea typeface="Questrial"/>
                <a:cs typeface="Questrial"/>
                <a:sym typeface="Questrial"/>
              </a:rPr>
              <a:t>Database Administrator</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Sara Pinti – </a:t>
            </a:r>
            <a:r>
              <a:rPr strike="noStrike" u="none" b="0" cap="none" baseline="0" sz="3000" lang="en-US" i="0">
                <a:solidFill>
                  <a:srgbClr val="2DA2BF"/>
                </a:solidFill>
                <a:latin typeface="Questrial"/>
                <a:ea typeface="Questrial"/>
                <a:cs typeface="Questrial"/>
                <a:sym typeface="Questrial"/>
              </a:rPr>
              <a:t>System Administrator</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Justin Rose – </a:t>
            </a:r>
            <a:r>
              <a:rPr strike="noStrike" u="none" b="0" cap="none" baseline="0" sz="3000" lang="en-US" i="0">
                <a:solidFill>
                  <a:srgbClr val="2DA2BF"/>
                </a:solidFill>
                <a:latin typeface="Questrial"/>
                <a:ea typeface="Questrial"/>
                <a:cs typeface="Questrial"/>
                <a:sym typeface="Questrial"/>
              </a:rPr>
              <a:t>Software Engineer</a:t>
            </a:r>
          </a:p>
        </p:txBody>
      </p:sp>
      <p:pic>
        <p:nvPicPr>
          <p:cNvPr id="205" name="Shape 205"/>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0" name="Shape 550"/>
        <p:cNvGrpSpPr/>
        <p:nvPr/>
      </p:nvGrpSpPr>
      <p:grpSpPr>
        <a:xfrm>
          <a:off y="0" x="0"/>
          <a:ext cy="0" cx="0"/>
          <a:chOff y="0" x="0"/>
          <a:chExt cy="0" cx="0"/>
        </a:xfrm>
      </p:grpSpPr>
      <p:cxnSp>
        <p:nvCxnSpPr>
          <p:cNvPr id="551" name="Shape 551"/>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sp>
        <p:nvSpPr>
          <p:cNvPr id="552" name="Shape 552"/>
          <p:cNvSpPr/>
          <p:nvPr/>
        </p:nvSpPr>
        <p:spPr>
          <a:xfrm>
            <a:off y="-144463" x="155575"/>
            <a:ext cy="304801" cx="304799"/>
          </a:xfrm>
          <a:prstGeom prst="rect">
            <a:avLst/>
          </a:prstGeom>
          <a:no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Arial"/>
              <a:ea typeface="Arial"/>
              <a:cs typeface="Arial"/>
              <a:sym typeface="Arial"/>
            </a:endParaRPr>
          </a:p>
        </p:txBody>
      </p:sp>
      <p:sp>
        <p:nvSpPr>
          <p:cNvPr id="553" name="Shape 553"/>
          <p:cNvSpPr/>
          <p:nvPr/>
        </p:nvSpPr>
        <p:spPr>
          <a:xfrm>
            <a:off y="7937" x="307975"/>
            <a:ext cy="304801" cx="304799"/>
          </a:xfrm>
          <a:prstGeom prst="rect">
            <a:avLst/>
          </a:prstGeom>
          <a:no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Arial"/>
              <a:ea typeface="Arial"/>
              <a:cs typeface="Arial"/>
              <a:sym typeface="Arial"/>
            </a:endParaRPr>
          </a:p>
        </p:txBody>
      </p:sp>
      <p:sp>
        <p:nvSpPr>
          <p:cNvPr id="554" name="Shape 554"/>
          <p:cNvSpPr txBox="1"/>
          <p:nvPr/>
        </p:nvSpPr>
        <p:spPr>
          <a:xfrm>
            <a:off y="1905000" x="3467100"/>
            <a:ext cy="369299" cx="22097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800" lang="en-US" i="0">
                <a:solidFill>
                  <a:schemeClr val="dk1"/>
                </a:solidFill>
                <a:latin typeface="Arial"/>
                <a:ea typeface="Arial"/>
                <a:cs typeface="Arial"/>
                <a:sym typeface="Arial"/>
              </a:rPr>
              <a:t>Email:</a:t>
            </a:r>
          </a:p>
        </p:txBody>
      </p:sp>
      <p:sp>
        <p:nvSpPr>
          <p:cNvPr id="555" name="Shape 555"/>
          <p:cNvSpPr txBox="1"/>
          <p:nvPr/>
        </p:nvSpPr>
        <p:spPr>
          <a:xfrm>
            <a:off y="2819400" x="3390900"/>
            <a:ext cy="381000" cx="2362200"/>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800" lang="en-US" i="0">
                <a:solidFill>
                  <a:schemeClr val="dk1"/>
                </a:solidFill>
                <a:latin typeface="Arial"/>
                <a:ea typeface="Arial"/>
                <a:cs typeface="Arial"/>
                <a:sym typeface="Arial"/>
              </a:rPr>
              <a:t>Password:</a:t>
            </a:r>
          </a:p>
        </p:txBody>
      </p:sp>
      <p:pic>
        <p:nvPicPr>
          <p:cNvPr id="556" name="Shape 556"/>
          <p:cNvPicPr preferRelativeResize="0"/>
          <p:nvPr/>
        </p:nvPicPr>
        <p:blipFill rotWithShape="1">
          <a:blip r:embed="rId4">
            <a:alphaModFix/>
          </a:blip>
          <a:srcRect t="0" b="0" r="0" l="0"/>
          <a:stretch/>
        </p:blipFill>
        <p:spPr>
          <a:xfrm>
            <a:off y="817872" x="307973"/>
            <a:ext cy="1037229" cx="1673224"/>
          </a:xfrm>
          <a:prstGeom prst="rect">
            <a:avLst/>
          </a:prstGeom>
          <a:noFill/>
          <a:ln>
            <a:noFill/>
          </a:ln>
        </p:spPr>
      </p:pic>
      <p:sp>
        <p:nvSpPr>
          <p:cNvPr id="557" name="Shape 557"/>
          <p:cNvSpPr/>
          <p:nvPr/>
        </p:nvSpPr>
        <p:spPr>
          <a:xfrm>
            <a:off y="3886200" x="3457500"/>
            <a:ext cy="381000" cx="2228999"/>
          </a:xfrm>
          <a:prstGeom prst="roundRect">
            <a:avLst>
              <a:gd fmla="val 16667" name="adj"/>
            </a:avLst>
          </a:prstGeom>
          <a:solidFill>
            <a:schemeClr val="dk1"/>
          </a:solidFill>
          <a:ln>
            <a:noFill/>
          </a:ln>
        </p:spPr>
        <p:txBody>
          <a:bodyPr bIns="45700" rIns="91425" lIns="91425" tIns="45700" anchor="ctr" anchorCtr="0">
            <a:noAutofit/>
          </a:bodyPr>
          <a:lstStyle/>
          <a:p>
            <a:pPr algn="ctr" rtl="0" lvl="0" marR="0" indent="0" marL="0">
              <a:spcBef>
                <a:spcPts val="0"/>
              </a:spcBef>
              <a:buSzPct val="25000"/>
              <a:buNone/>
            </a:pPr>
            <a:r>
              <a:rPr strike="noStrike" u="none" b="0" cap="none" baseline="0" sz="1800" lang="en-US" i="0">
                <a:solidFill>
                  <a:schemeClr val="accent1"/>
                </a:solidFill>
                <a:latin typeface="Arial"/>
                <a:ea typeface="Arial"/>
                <a:cs typeface="Arial"/>
                <a:sym typeface="Arial"/>
              </a:rPr>
              <a:t>Login</a:t>
            </a:r>
          </a:p>
        </p:txBody>
      </p:sp>
      <p:sp>
        <p:nvSpPr>
          <p:cNvPr id="558" name="Shape 558"/>
          <p:cNvSpPr/>
          <p:nvPr/>
        </p:nvSpPr>
        <p:spPr>
          <a:xfrm>
            <a:off y="2333375" x="3467100"/>
            <a:ext cy="381000" cx="22097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rPr lang="en-US"/>
              <a:t>dj21hall@siena.edu</a:t>
            </a:r>
          </a:p>
        </p:txBody>
      </p:sp>
      <p:sp>
        <p:nvSpPr>
          <p:cNvPr id="559" name="Shape 559"/>
          <p:cNvSpPr/>
          <p:nvPr/>
        </p:nvSpPr>
        <p:spPr>
          <a:xfrm>
            <a:off y="3247775" x="3467100"/>
            <a:ext cy="381000" cx="22097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rPr lang="en-US"/>
              <a:t>**********</a:t>
            </a:r>
          </a:p>
        </p:txBody>
      </p:sp>
      <p:sp>
        <p:nvSpPr>
          <p:cNvPr id="560" name="Shape 560"/>
          <p:cNvSpPr txBox="1"/>
          <p:nvPr/>
        </p:nvSpPr>
        <p:spPr>
          <a:xfrm>
            <a:off y="4362900" x="3530100"/>
            <a:ext cy="171000" cx="2083799"/>
          </a:xfrm>
          <a:prstGeom prst="rect">
            <a:avLst/>
          </a:prstGeom>
          <a:noFill/>
          <a:ln>
            <a:noFill/>
          </a:ln>
        </p:spPr>
        <p:txBody>
          <a:bodyPr bIns="91425" rIns="91425" lIns="91425" tIns="91425" anchor="t" anchorCtr="0">
            <a:noAutofit/>
          </a:bodyPr>
          <a:lstStyle/>
          <a:p>
            <a:pPr>
              <a:spcBef>
                <a:spcPts val="0"/>
              </a:spcBef>
              <a:buNone/>
            </a:pPr>
            <a:r>
              <a:rPr u="sng" sz="1200" lang="en-US">
                <a:solidFill>
                  <a:schemeClr val="dk1"/>
                </a:solidFill>
                <a:hlinkClick r:id="rId5"/>
              </a:rPr>
              <a:t>Faculty Member? Click here</a:t>
            </a:r>
          </a:p>
        </p:txBody>
      </p:sp>
      <p:sp>
        <p:nvSpPr>
          <p:cNvPr id="561" name="Shape 561"/>
          <p:cNvSpPr txBox="1"/>
          <p:nvPr/>
        </p:nvSpPr>
        <p:spPr>
          <a:xfrm>
            <a:off y="0" x="3721275"/>
            <a:ext cy="356399" cx="1796400"/>
          </a:xfrm>
          <a:prstGeom prst="rect">
            <a:avLst/>
          </a:prstGeom>
          <a:noFill/>
          <a:ln>
            <a:noFill/>
          </a:ln>
        </p:spPr>
        <p:txBody>
          <a:bodyPr bIns="91425" rIns="91425" lIns="91425" tIns="91425" anchor="t" anchorCtr="0">
            <a:noAutofit/>
          </a:bodyPr>
          <a:lstStyle/>
          <a:p>
            <a:pPr algn="ctr" rtl="0" lvl="0">
              <a:spcBef>
                <a:spcPts val="0"/>
              </a:spcBef>
              <a:buNone/>
            </a:pPr>
            <a:r>
              <a:rPr b="1" lang="en-US">
                <a:solidFill>
                  <a:srgbClr val="38761D"/>
                </a:solidFill>
              </a:rPr>
              <a:t>Student Login</a:t>
            </a: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5" name="Shape 565"/>
        <p:cNvGrpSpPr/>
        <p:nvPr/>
      </p:nvGrpSpPr>
      <p:grpSpPr>
        <a:xfrm>
          <a:off y="0" x="0"/>
          <a:ext cy="0" cx="0"/>
          <a:chOff y="0" x="0"/>
          <a:chExt cy="0" cx="0"/>
        </a:xfrm>
      </p:grpSpPr>
      <p:sp>
        <p:nvSpPr>
          <p:cNvPr id="566" name="Shape 566"/>
          <p:cNvSpPr/>
          <p:nvPr/>
        </p:nvSpPr>
        <p:spPr>
          <a:xfrm>
            <a:off y="2694725" x="2195725"/>
            <a:ext cy="955199" cx="2381099"/>
          </a:xfrm>
          <a:prstGeom prst="roundRect">
            <a:avLst>
              <a:gd fmla="val 16667" name="adj"/>
            </a:avLst>
          </a:prstGeom>
          <a:solidFill>
            <a:schemeClr val="dk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indent="0" marL="0">
              <a:spcBef>
                <a:spcPts val="0"/>
              </a:spcBef>
              <a:buNone/>
            </a:pPr>
            <a:r>
              <a:rPr b="1" sz="2500" lang="en-US">
                <a:solidFill>
                  <a:schemeClr val="accent2"/>
                </a:solidFill>
              </a:rPr>
              <a:t>Evaluate Team</a:t>
            </a:r>
          </a:p>
        </p:txBody>
      </p:sp>
      <p:sp>
        <p:nvSpPr>
          <p:cNvPr id="567" name="Shape 567"/>
          <p:cNvSpPr/>
          <p:nvPr/>
        </p:nvSpPr>
        <p:spPr>
          <a:xfrm>
            <a:off y="2694725" x="5057100"/>
            <a:ext cy="955199" cx="2381099"/>
          </a:xfrm>
          <a:prstGeom prst="roundRect">
            <a:avLst>
              <a:gd fmla="val 16667" name="adj"/>
            </a:avLst>
          </a:prstGeom>
          <a:solidFill>
            <a:schemeClr val="dk1"/>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a:spcBef>
                <a:spcPts val="0"/>
              </a:spcBef>
              <a:buNone/>
            </a:pPr>
            <a:r>
              <a:rPr b="1" sz="2500" lang="en-US">
                <a:solidFill>
                  <a:schemeClr val="accent1"/>
                </a:solidFill>
              </a:rPr>
              <a:t>View Evaluations</a:t>
            </a:r>
          </a:p>
        </p:txBody>
      </p:sp>
      <p:sp>
        <p:nvSpPr>
          <p:cNvPr id="568" name="Shape 568"/>
          <p:cNvSpPr txBox="1"/>
          <p:nvPr/>
        </p:nvSpPr>
        <p:spPr>
          <a:xfrm>
            <a:off y="1454300" x="3421875"/>
            <a:ext cy="513300" cx="2381099"/>
          </a:xfrm>
          <a:prstGeom prst="rect">
            <a:avLst/>
          </a:prstGeom>
          <a:noFill/>
          <a:ln>
            <a:noFill/>
          </a:ln>
        </p:spPr>
        <p:txBody>
          <a:bodyPr bIns="91425" rIns="91425" lIns="91425" tIns="91425" anchor="t" anchorCtr="0">
            <a:noAutofit/>
          </a:bodyPr>
          <a:lstStyle/>
          <a:p>
            <a:pPr algn="ctr">
              <a:spcBef>
                <a:spcPts val="0"/>
              </a:spcBef>
              <a:buNone/>
            </a:pPr>
            <a:r>
              <a:rPr b="1" lang="en-US">
                <a:solidFill>
                  <a:srgbClr val="38761D"/>
                </a:solidFill>
              </a:rPr>
              <a:t>Welcome!</a:t>
            </a:r>
          </a:p>
        </p:txBody>
      </p:sp>
      <p:sp>
        <p:nvSpPr>
          <p:cNvPr id="569" name="Shape 569"/>
          <p:cNvSpPr txBox="1"/>
          <p:nvPr/>
        </p:nvSpPr>
        <p:spPr>
          <a:xfrm>
            <a:off y="0" x="3721275"/>
            <a:ext cy="356399" cx="1796400"/>
          </a:xfrm>
          <a:prstGeom prst="rect">
            <a:avLst/>
          </a:prstGeom>
          <a:noFill/>
          <a:ln>
            <a:noFill/>
          </a:ln>
        </p:spPr>
        <p:txBody>
          <a:bodyPr bIns="91425" rIns="91425" lIns="91425" tIns="91425" anchor="t" anchorCtr="0">
            <a:noAutofit/>
          </a:bodyPr>
          <a:lstStyle/>
          <a:p>
            <a:pPr algn="ctr">
              <a:spcBef>
                <a:spcPts val="0"/>
              </a:spcBef>
              <a:buNone/>
            </a:pPr>
            <a:r>
              <a:rPr b="1" lang="en-US">
                <a:solidFill>
                  <a:srgbClr val="38761D"/>
                </a:solidFill>
              </a:rPr>
              <a:t>Student Portal</a:t>
            </a:r>
          </a:p>
        </p:txBody>
      </p:sp>
      <p:pic>
        <p:nvPicPr>
          <p:cNvPr id="570" name="Shape 570"/>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cxnSp>
        <p:nvCxnSpPr>
          <p:cNvPr id="571" name="Shape 571"/>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sp>
        <p:nvSpPr>
          <p:cNvPr id="572" name="Shape 572"/>
          <p:cNvSpPr txBox="1"/>
          <p:nvPr/>
        </p:nvSpPr>
        <p:spPr>
          <a:xfrm>
            <a:off y="0" x="7759875"/>
            <a:ext cy="356399" cx="1796400"/>
          </a:xfrm>
          <a:prstGeom prst="rect">
            <a:avLst/>
          </a:prstGeom>
          <a:noFill/>
          <a:ln>
            <a:noFill/>
          </a:ln>
        </p:spPr>
        <p:txBody>
          <a:bodyPr bIns="91425" rIns="91425" lIns="91425" tIns="91425" anchor="t" anchorCtr="0">
            <a:noAutofit/>
          </a:bodyPr>
          <a:lstStyle/>
          <a:p>
            <a:pPr algn="ctr" rtl="0" lvl="0">
              <a:spcBef>
                <a:spcPts val="0"/>
              </a:spcBef>
              <a:buNone/>
            </a:pPr>
            <a:r>
              <a:rPr u="sng" b="1" lang="en-US">
                <a:solidFill>
                  <a:srgbClr val="38761D"/>
                </a:solidFill>
              </a:rPr>
              <a:t>Log off</a:t>
            </a: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6" name="Shape 576"/>
        <p:cNvGrpSpPr/>
        <p:nvPr/>
      </p:nvGrpSpPr>
      <p:grpSpPr>
        <a:xfrm>
          <a:off y="0" x="0"/>
          <a:ext cy="0" cx="0"/>
          <a:chOff y="0" x="0"/>
          <a:chExt cy="0" cx="0"/>
        </a:xfrm>
      </p:grpSpPr>
      <p:pic>
        <p:nvPicPr>
          <p:cNvPr id="577" name="Shape 577"/>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cxnSp>
        <p:nvCxnSpPr>
          <p:cNvPr id="578" name="Shape 578"/>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sp>
        <p:nvSpPr>
          <p:cNvPr id="579" name="Shape 579"/>
          <p:cNvSpPr txBox="1"/>
          <p:nvPr/>
        </p:nvSpPr>
        <p:spPr>
          <a:xfrm>
            <a:off y="0" x="3466950"/>
            <a:ext cy="370799" cx="2210099"/>
          </a:xfrm>
          <a:prstGeom prst="rect">
            <a:avLst/>
          </a:prstGeom>
          <a:noFill/>
          <a:ln>
            <a:noFill/>
          </a:ln>
        </p:spPr>
        <p:txBody>
          <a:bodyPr bIns="91425" rIns="91425" lIns="91425" tIns="91425" anchor="t" anchorCtr="0">
            <a:noAutofit/>
          </a:bodyPr>
          <a:lstStyle/>
          <a:p>
            <a:pPr algn="ctr" rtl="0" lvl="0">
              <a:spcBef>
                <a:spcPts val="0"/>
              </a:spcBef>
              <a:buNone/>
            </a:pPr>
            <a:r>
              <a:rPr b="1" lang="en-US">
                <a:solidFill>
                  <a:schemeClr val="dk1"/>
                </a:solidFill>
              </a:rPr>
              <a:t>View Evaluations</a:t>
            </a:r>
          </a:p>
        </p:txBody>
      </p:sp>
      <p:sp>
        <p:nvSpPr>
          <p:cNvPr id="580" name="Shape 580"/>
          <p:cNvSpPr/>
          <p:nvPr/>
        </p:nvSpPr>
        <p:spPr>
          <a:xfrm>
            <a:off y="1534925" x="3616650"/>
            <a:ext cy="655800" cx="1910700"/>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lang="en-US"/>
              <a:t>Active Projects</a:t>
            </a:r>
          </a:p>
        </p:txBody>
      </p:sp>
      <p:sp>
        <p:nvSpPr>
          <p:cNvPr id="581" name="Shape 581"/>
          <p:cNvSpPr txBox="1"/>
          <p:nvPr/>
        </p:nvSpPr>
        <p:spPr>
          <a:xfrm>
            <a:off y="0" x="7759875"/>
            <a:ext cy="356399" cx="1796400"/>
          </a:xfrm>
          <a:prstGeom prst="rect">
            <a:avLst/>
          </a:prstGeom>
          <a:noFill/>
          <a:ln>
            <a:noFill/>
          </a:ln>
        </p:spPr>
        <p:txBody>
          <a:bodyPr bIns="91425" rIns="91425" lIns="91425" tIns="91425" anchor="t" anchorCtr="0">
            <a:noAutofit/>
          </a:bodyPr>
          <a:lstStyle/>
          <a:p>
            <a:pPr algn="ctr" rtl="0" lvl="0">
              <a:spcBef>
                <a:spcPts val="0"/>
              </a:spcBef>
              <a:buNone/>
            </a:pPr>
            <a:r>
              <a:rPr u="sng" b="1" lang="en-US">
                <a:solidFill>
                  <a:srgbClr val="38761D"/>
                </a:solidFill>
              </a:rPr>
              <a:t>Log off</a:t>
            </a:r>
          </a:p>
        </p:txBody>
      </p:sp>
      <p:graphicFrame>
        <p:nvGraphicFramePr>
          <p:cNvPr id="582" name="Shape 582"/>
          <p:cNvGraphicFramePr/>
          <p:nvPr/>
        </p:nvGraphicFramePr>
        <p:xfrm>
          <a:off y="2819400" x="952500"/>
          <a:ext cy="3000000" cx="3000000"/>
        </p:xfrm>
        <a:graphic>
          <a:graphicData uri="http://schemas.openxmlformats.org/drawingml/2006/table">
            <a:tbl>
              <a:tblPr>
                <a:noFill/>
                <a:tableStyleId>{316941AE-63F0-43E0-A0F2-54CE97FF30D1}</a:tableStyleId>
              </a:tblPr>
              <a:tblGrid>
                <a:gridCol w="2413000"/>
                <a:gridCol w="2413000"/>
                <a:gridCol w="2413000"/>
              </a:tblGrid>
              <a:tr h="381000">
                <a:tc>
                  <a:txBody>
                    <a:bodyPr>
                      <a:noAutofit/>
                    </a:bodyPr>
                    <a:lstStyle/>
                    <a:p>
                      <a:pPr rtl="0" lvl="0">
                        <a:spcBef>
                          <a:spcPts val="0"/>
                        </a:spcBef>
                        <a:buNone/>
                      </a:pPr>
                      <a:r>
                        <a:rPr u="sng" lang="en-US"/>
                        <a:t>Class</a:t>
                      </a:r>
                    </a:p>
                  </a:txBody>
                  <a:tcPr marR="91425" marB="91425" marT="91425" marL="91425"/>
                </a:tc>
                <a:tc>
                  <a:txBody>
                    <a:bodyPr>
                      <a:noAutofit/>
                    </a:bodyPr>
                    <a:lstStyle/>
                    <a:p>
                      <a:pPr rtl="0" lvl="0">
                        <a:spcBef>
                          <a:spcPts val="0"/>
                        </a:spcBef>
                        <a:buNone/>
                      </a:pPr>
                      <a:r>
                        <a:rPr u="sng" lang="en-US"/>
                        <a:t>Project</a:t>
                      </a:r>
                    </a:p>
                  </a:txBody>
                  <a:tcPr marR="91425" marB="91425" marT="91425" marL="91425"/>
                </a:tc>
                <a:tc>
                  <a:txBody>
                    <a:bodyPr>
                      <a:noAutofit/>
                    </a:bodyPr>
                    <a:lstStyle/>
                    <a:p>
                      <a:pPr rtl="0" lvl="0">
                        <a:spcBef>
                          <a:spcPts val="0"/>
                        </a:spcBef>
                        <a:buNone/>
                      </a:pPr>
                      <a:r>
                        <a:rPr u="sng" lang="en-US"/>
                        <a:t>Date</a:t>
                      </a:r>
                    </a:p>
                  </a:txBody>
                  <a:tcPr marR="91425" marB="91425" marT="91425" marL="91425"/>
                </a:tc>
              </a:tr>
              <a:tr h="381000">
                <a:tc>
                  <a:txBody>
                    <a:bodyPr>
                      <a:noAutofit/>
                    </a:bodyPr>
                    <a:lstStyle/>
                    <a:p>
                      <a:pPr rtl="0" lvl="0">
                        <a:spcBef>
                          <a:spcPts val="0"/>
                        </a:spcBef>
                        <a:buNone/>
                      </a:pPr>
                      <a:r>
                        <a:rPr lang="en-US"/>
                        <a:t>CSIS-410</a:t>
                      </a:r>
                    </a:p>
                  </a:txBody>
                  <a:tcPr marR="91425" marB="91425" marT="91425" marL="91425"/>
                </a:tc>
                <a:tc>
                  <a:txBody>
                    <a:bodyPr>
                      <a:noAutofit/>
                    </a:bodyPr>
                    <a:lstStyle/>
                    <a:p>
                      <a:pPr rtl="0" lvl="0">
                        <a:spcBef>
                          <a:spcPts val="0"/>
                        </a:spcBef>
                        <a:buNone/>
                      </a:pPr>
                      <a:r>
                        <a:rPr u="sng" lang="en-US">
                          <a:hlinkClick r:id="rId4"/>
                        </a:rPr>
                        <a:t>Requirements Specification</a:t>
                      </a:r>
                    </a:p>
                  </a:txBody>
                  <a:tcPr marR="91425" marB="91425" marT="91425" marL="91425"/>
                </a:tc>
                <a:tc>
                  <a:txBody>
                    <a:bodyPr>
                      <a:noAutofit/>
                    </a:bodyPr>
                    <a:lstStyle/>
                    <a:p>
                      <a:pPr rtl="0" lvl="0">
                        <a:spcBef>
                          <a:spcPts val="0"/>
                        </a:spcBef>
                        <a:buNone/>
                      </a:pPr>
                      <a:r>
                        <a:rPr lang="en-US"/>
                        <a:t>10/28/2014</a:t>
                      </a:r>
                    </a:p>
                  </a:txBody>
                  <a:tcPr marR="91425" marB="91425" marT="91425" marL="91425"/>
                </a:tc>
              </a:tr>
              <a:tr h="381000">
                <a:tc>
                  <a:txBody>
                    <a:bodyPr>
                      <a:noAutofit/>
                    </a:bodyPr>
                    <a:lstStyle/>
                    <a:p>
                      <a:pPr rtl="0" lvl="0">
                        <a:spcBef>
                          <a:spcPts val="0"/>
                        </a:spcBef>
                        <a:buNone/>
                      </a:pPr>
                      <a:r>
                        <a:rPr lang="en-US"/>
                        <a:t>ECON-201</a:t>
                      </a:r>
                    </a:p>
                  </a:txBody>
                  <a:tcPr marR="91425" marB="91425" marT="91425" marL="91425"/>
                </a:tc>
                <a:tc>
                  <a:txBody>
                    <a:bodyPr>
                      <a:noAutofit/>
                    </a:bodyPr>
                    <a:lstStyle/>
                    <a:p>
                      <a:pPr rtl="0" lvl="0">
                        <a:spcBef>
                          <a:spcPts val="0"/>
                        </a:spcBef>
                        <a:buNone/>
                      </a:pPr>
                      <a:r>
                        <a:rPr u="sng" lang="en-US"/>
                        <a:t>Group Homework</a:t>
                      </a:r>
                    </a:p>
                  </a:txBody>
                  <a:tcPr marR="91425" marB="91425" marT="91425" marL="91425"/>
                </a:tc>
                <a:tc>
                  <a:txBody>
                    <a:bodyPr>
                      <a:noAutofit/>
                    </a:bodyPr>
                    <a:lstStyle/>
                    <a:p>
                      <a:pPr rtl="0" lvl="0">
                        <a:spcBef>
                          <a:spcPts val="0"/>
                        </a:spcBef>
                        <a:buNone/>
                      </a:pPr>
                      <a:r>
                        <a:rPr lang="en-US"/>
                        <a:t>10/31/2014</a:t>
                      </a:r>
                    </a:p>
                  </a:txBody>
                  <a:tcPr marR="91425" marB="91425" marT="91425" marL="91425"/>
                </a:tc>
              </a:tr>
              <a:tr h="381000">
                <a:tc>
                  <a:txBody>
                    <a:bodyPr>
                      <a:noAutofit/>
                    </a:bodyPr>
                    <a:lstStyle/>
                    <a:p>
                      <a:pPr rtl="0" lvl="0">
                        <a:spcBef>
                          <a:spcPts val="0"/>
                        </a:spcBef>
                        <a:buNone/>
                      </a:pPr>
                      <a:r>
                        <a:rPr lang="en-US"/>
                        <a:t>CSIS-3500</a:t>
                      </a:r>
                    </a:p>
                  </a:txBody>
                  <a:tcPr marR="91425" marB="91425" marT="91425" marL="91425"/>
                </a:tc>
                <a:tc>
                  <a:txBody>
                    <a:bodyPr>
                      <a:noAutofit/>
                    </a:bodyPr>
                    <a:lstStyle/>
                    <a:p>
                      <a:pPr rtl="0" lvl="0">
                        <a:spcBef>
                          <a:spcPts val="0"/>
                        </a:spcBef>
                        <a:buNone/>
                      </a:pPr>
                      <a:r>
                        <a:rPr u="sng" lang="en-US"/>
                        <a:t>MySQL Project</a:t>
                      </a:r>
                    </a:p>
                  </a:txBody>
                  <a:tcPr marR="91425" marB="91425" marT="91425" marL="91425"/>
                </a:tc>
                <a:tc>
                  <a:txBody>
                    <a:bodyPr>
                      <a:noAutofit/>
                    </a:bodyPr>
                    <a:lstStyle/>
                    <a:p>
                      <a:pPr rtl="0" lvl="0">
                        <a:spcBef>
                          <a:spcPts val="0"/>
                        </a:spcBef>
                        <a:buNone/>
                      </a:pPr>
                      <a:r>
                        <a:rPr lang="en-US"/>
                        <a:t>9/23/2014</a:t>
                      </a:r>
                    </a:p>
                  </a:txBody>
                  <a:tcPr marR="91425" marB="91425" marT="91425" marL="91425"/>
                </a:tc>
              </a:tr>
            </a:tbl>
          </a:graphicData>
        </a:graphic>
      </p:graphicFrame>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6" name="Shape 586"/>
        <p:cNvGrpSpPr/>
        <p:nvPr/>
      </p:nvGrpSpPr>
      <p:grpSpPr>
        <a:xfrm>
          <a:off y="0" x="0"/>
          <a:ext cy="0" cx="0"/>
          <a:chOff y="0" x="0"/>
          <a:chExt cy="0" cx="0"/>
        </a:xfrm>
      </p:grpSpPr>
      <p:graphicFrame>
        <p:nvGraphicFramePr>
          <p:cNvPr id="587" name="Shape 587"/>
          <p:cNvGraphicFramePr/>
          <p:nvPr/>
        </p:nvGraphicFramePr>
        <p:xfrm>
          <a:off y="2291759" x="1908900"/>
          <a:ext cy="3000000" cx="3000000"/>
        </p:xfrm>
        <a:graphic>
          <a:graphicData uri="http://schemas.openxmlformats.org/drawingml/2006/table">
            <a:tbl>
              <a:tblPr>
                <a:noFill/>
                <a:tableStyleId>{69D9B12A-E263-4EC2-879F-2639468D9CC4}</a:tableStyleId>
              </a:tblPr>
              <a:tblGrid>
                <a:gridCol w="1366525"/>
                <a:gridCol w="1366525"/>
                <a:gridCol w="1366525"/>
                <a:gridCol w="1366525"/>
                <a:gridCol w="1366525"/>
              </a:tblGrid>
              <a:tr h="505550">
                <a:tc>
                  <a:txBody>
                    <a:bodyPr>
                      <a:noAutofit/>
                    </a:bodyPr>
                    <a:lstStyle/>
                    <a:p>
                      <a:pPr algn="ctr">
                        <a:spcBef>
                          <a:spcPts val="0"/>
                        </a:spcBef>
                        <a:buNone/>
                      </a:pPr>
                      <a:r>
                        <a:rPr lang="en-US"/>
                        <a:t>1</a:t>
                      </a:r>
                    </a:p>
                  </a:txBody>
                  <a:tcPr marR="91425" marB="91425" marT="91425" marL="91425">
                    <a:solidFill>
                      <a:schemeClr val="accent1"/>
                    </a:solidFill>
                  </a:tcPr>
                </a:tc>
                <a:tc>
                  <a:txBody>
                    <a:bodyPr>
                      <a:noAutofit/>
                    </a:bodyPr>
                    <a:lstStyle/>
                    <a:p>
                      <a:pPr algn="ctr">
                        <a:spcBef>
                          <a:spcPts val="0"/>
                        </a:spcBef>
                        <a:buNone/>
                      </a:pPr>
                      <a:r>
                        <a:rPr lang="en-US"/>
                        <a:t>2</a:t>
                      </a:r>
                    </a:p>
                  </a:txBody>
                  <a:tcPr marR="91425" marB="91425" marT="91425" marL="91425"/>
                </a:tc>
                <a:tc>
                  <a:txBody>
                    <a:bodyPr>
                      <a:noAutofit/>
                    </a:bodyPr>
                    <a:lstStyle/>
                    <a:p>
                      <a:pPr algn="ctr">
                        <a:spcBef>
                          <a:spcPts val="0"/>
                        </a:spcBef>
                        <a:buNone/>
                      </a:pPr>
                      <a:r>
                        <a:rPr lang="en-US"/>
                        <a:t>3</a:t>
                      </a:r>
                    </a:p>
                  </a:txBody>
                  <a:tcPr marR="91425" marB="91425" marT="91425" marL="91425"/>
                </a:tc>
                <a:tc>
                  <a:txBody>
                    <a:bodyPr>
                      <a:noAutofit/>
                    </a:bodyPr>
                    <a:lstStyle/>
                    <a:p>
                      <a:pPr algn="ctr">
                        <a:spcBef>
                          <a:spcPts val="0"/>
                        </a:spcBef>
                        <a:buNone/>
                      </a:pPr>
                      <a:r>
                        <a:rPr lang="en-US"/>
                        <a:t>4</a:t>
                      </a:r>
                    </a:p>
                  </a:txBody>
                  <a:tcPr marR="91425" marB="91425" marT="91425" marL="91425"/>
                </a:tc>
                <a:tc>
                  <a:txBody>
                    <a:bodyPr>
                      <a:noAutofit/>
                    </a:bodyPr>
                    <a:lstStyle/>
                    <a:p>
                      <a:pPr algn="ctr">
                        <a:spcBef>
                          <a:spcPts val="0"/>
                        </a:spcBef>
                        <a:buNone/>
                      </a:pPr>
                      <a:r>
                        <a:rPr lang="en-US"/>
                        <a:t>5</a:t>
                      </a:r>
                    </a:p>
                  </a:txBody>
                  <a:tcPr marR="91425" marB="91425" marT="91425" marL="91425"/>
                </a:tc>
              </a:tr>
              <a:tr h="505550">
                <a:tc>
                  <a:txBody>
                    <a:bodyPr>
                      <a:noAutofit/>
                    </a:bodyPr>
                    <a:lstStyle/>
                    <a:p>
                      <a:pPr algn="ctr">
                        <a:spcBef>
                          <a:spcPts val="0"/>
                        </a:spcBef>
                        <a:buNone/>
                      </a:pPr>
                      <a:r>
                        <a:rPr lang="en-US"/>
                        <a:t>1</a:t>
                      </a:r>
                    </a:p>
                  </a:txBody>
                  <a:tcPr marR="91425" marB="91425" marT="91425" marL="91425"/>
                </a:tc>
                <a:tc>
                  <a:txBody>
                    <a:bodyPr>
                      <a:noAutofit/>
                    </a:bodyPr>
                    <a:lstStyle/>
                    <a:p>
                      <a:pPr algn="ctr">
                        <a:spcBef>
                          <a:spcPts val="0"/>
                        </a:spcBef>
                        <a:buNone/>
                      </a:pPr>
                      <a:r>
                        <a:rPr lang="en-US"/>
                        <a:t>2</a:t>
                      </a:r>
                    </a:p>
                  </a:txBody>
                  <a:tcPr marR="91425" marB="91425" marT="91425" marL="91425">
                    <a:solidFill>
                      <a:schemeClr val="accent1"/>
                    </a:solidFill>
                  </a:tcPr>
                </a:tc>
                <a:tc>
                  <a:txBody>
                    <a:bodyPr>
                      <a:noAutofit/>
                    </a:bodyPr>
                    <a:lstStyle/>
                    <a:p>
                      <a:pPr algn="ctr">
                        <a:spcBef>
                          <a:spcPts val="0"/>
                        </a:spcBef>
                        <a:buNone/>
                      </a:pPr>
                      <a:r>
                        <a:rPr lang="en-US"/>
                        <a:t>3</a:t>
                      </a:r>
                    </a:p>
                  </a:txBody>
                  <a:tcPr marR="91425" marB="91425" marT="91425" marL="91425"/>
                </a:tc>
                <a:tc>
                  <a:txBody>
                    <a:bodyPr>
                      <a:noAutofit/>
                    </a:bodyPr>
                    <a:lstStyle/>
                    <a:p>
                      <a:pPr algn="ctr">
                        <a:spcBef>
                          <a:spcPts val="0"/>
                        </a:spcBef>
                        <a:buNone/>
                      </a:pPr>
                      <a:r>
                        <a:rPr lang="en-US"/>
                        <a:t>4</a:t>
                      </a:r>
                    </a:p>
                  </a:txBody>
                  <a:tcPr marR="91425" marB="91425" marT="91425" marL="91425"/>
                </a:tc>
                <a:tc>
                  <a:txBody>
                    <a:bodyPr>
                      <a:noAutofit/>
                    </a:bodyPr>
                    <a:lstStyle/>
                    <a:p>
                      <a:pPr algn="ctr">
                        <a:spcBef>
                          <a:spcPts val="0"/>
                        </a:spcBef>
                        <a:buNone/>
                      </a:pPr>
                      <a:r>
                        <a:rPr lang="en-US"/>
                        <a:t>5</a:t>
                      </a:r>
                    </a:p>
                  </a:txBody>
                  <a:tcPr marR="91425" marB="91425" marT="91425" marL="91425"/>
                </a:tc>
              </a:tr>
              <a:tr h="505550">
                <a:tc>
                  <a:txBody>
                    <a:bodyPr>
                      <a:noAutofit/>
                    </a:bodyPr>
                    <a:lstStyle/>
                    <a:p>
                      <a:pPr algn="ctr">
                        <a:spcBef>
                          <a:spcPts val="0"/>
                        </a:spcBef>
                        <a:buNone/>
                      </a:pPr>
                      <a:r>
                        <a:rPr lang="en-US"/>
                        <a:t>1</a:t>
                      </a:r>
                    </a:p>
                  </a:txBody>
                  <a:tcPr marR="91425" marB="91425" marT="91425" marL="91425"/>
                </a:tc>
                <a:tc>
                  <a:txBody>
                    <a:bodyPr>
                      <a:noAutofit/>
                    </a:bodyPr>
                    <a:lstStyle/>
                    <a:p>
                      <a:pPr algn="ctr">
                        <a:spcBef>
                          <a:spcPts val="0"/>
                        </a:spcBef>
                        <a:buNone/>
                      </a:pPr>
                      <a:r>
                        <a:rPr lang="en-US"/>
                        <a:t>2</a:t>
                      </a:r>
                    </a:p>
                  </a:txBody>
                  <a:tcPr marR="91425" marB="91425" marT="91425" marL="91425">
                    <a:solidFill>
                      <a:schemeClr val="accent2"/>
                    </a:solidFill>
                  </a:tcPr>
                </a:tc>
                <a:tc>
                  <a:txBody>
                    <a:bodyPr>
                      <a:noAutofit/>
                    </a:bodyPr>
                    <a:lstStyle/>
                    <a:p>
                      <a:pPr algn="ctr">
                        <a:spcBef>
                          <a:spcPts val="0"/>
                        </a:spcBef>
                        <a:buNone/>
                      </a:pPr>
                      <a:r>
                        <a:rPr lang="en-US"/>
                        <a:t>3</a:t>
                      </a:r>
                    </a:p>
                  </a:txBody>
                  <a:tcPr marR="91425" marB="91425" marT="91425" marL="91425"/>
                </a:tc>
                <a:tc>
                  <a:txBody>
                    <a:bodyPr>
                      <a:noAutofit/>
                    </a:bodyPr>
                    <a:lstStyle/>
                    <a:p>
                      <a:pPr algn="ctr">
                        <a:spcBef>
                          <a:spcPts val="0"/>
                        </a:spcBef>
                        <a:buNone/>
                      </a:pPr>
                      <a:r>
                        <a:rPr lang="en-US"/>
                        <a:t>4</a:t>
                      </a:r>
                    </a:p>
                  </a:txBody>
                  <a:tcPr marR="91425" marB="91425" marT="91425" marL="91425"/>
                </a:tc>
                <a:tc>
                  <a:txBody>
                    <a:bodyPr>
                      <a:noAutofit/>
                    </a:bodyPr>
                    <a:lstStyle/>
                    <a:p>
                      <a:pPr algn="ctr">
                        <a:spcBef>
                          <a:spcPts val="0"/>
                        </a:spcBef>
                        <a:buNone/>
                      </a:pPr>
                      <a:r>
                        <a:rPr lang="en-US"/>
                        <a:t>5</a:t>
                      </a:r>
                    </a:p>
                  </a:txBody>
                  <a:tcPr marR="91425" marB="91425" marT="91425" marL="91425"/>
                </a:tc>
              </a:tr>
              <a:tr h="505550">
                <a:tc>
                  <a:txBody>
                    <a:bodyPr>
                      <a:noAutofit/>
                    </a:bodyPr>
                    <a:lstStyle/>
                    <a:p>
                      <a:pPr algn="ctr">
                        <a:spcBef>
                          <a:spcPts val="0"/>
                        </a:spcBef>
                        <a:buNone/>
                      </a:pPr>
                      <a:r>
                        <a:rPr lang="en-US"/>
                        <a:t>1</a:t>
                      </a:r>
                    </a:p>
                  </a:txBody>
                  <a:tcPr marR="91425" marB="91425" marT="91425" marL="91425">
                    <a:solidFill>
                      <a:schemeClr val="accent1"/>
                    </a:solidFill>
                  </a:tcPr>
                </a:tc>
                <a:tc>
                  <a:txBody>
                    <a:bodyPr>
                      <a:noAutofit/>
                    </a:bodyPr>
                    <a:lstStyle/>
                    <a:p>
                      <a:pPr algn="ctr">
                        <a:spcBef>
                          <a:spcPts val="0"/>
                        </a:spcBef>
                        <a:buNone/>
                      </a:pPr>
                      <a:r>
                        <a:rPr lang="en-US"/>
                        <a:t>2</a:t>
                      </a:r>
                    </a:p>
                  </a:txBody>
                  <a:tcPr marR="91425" marB="91425" marT="91425" marL="91425"/>
                </a:tc>
                <a:tc>
                  <a:txBody>
                    <a:bodyPr>
                      <a:noAutofit/>
                    </a:bodyPr>
                    <a:lstStyle/>
                    <a:p>
                      <a:pPr algn="ctr">
                        <a:spcBef>
                          <a:spcPts val="0"/>
                        </a:spcBef>
                        <a:buNone/>
                      </a:pPr>
                      <a:r>
                        <a:rPr lang="en-US"/>
                        <a:t>3</a:t>
                      </a:r>
                    </a:p>
                  </a:txBody>
                  <a:tcPr marR="91425" marB="91425" marT="91425" marL="91425"/>
                </a:tc>
                <a:tc>
                  <a:txBody>
                    <a:bodyPr>
                      <a:noAutofit/>
                    </a:bodyPr>
                    <a:lstStyle/>
                    <a:p>
                      <a:pPr algn="ctr">
                        <a:spcBef>
                          <a:spcPts val="0"/>
                        </a:spcBef>
                        <a:buNone/>
                      </a:pPr>
                      <a:r>
                        <a:rPr lang="en-US"/>
                        <a:t>4</a:t>
                      </a:r>
                    </a:p>
                  </a:txBody>
                  <a:tcPr marR="91425" marB="91425" marT="91425" marL="91425"/>
                </a:tc>
                <a:tc>
                  <a:txBody>
                    <a:bodyPr>
                      <a:noAutofit/>
                    </a:bodyPr>
                    <a:lstStyle/>
                    <a:p>
                      <a:pPr algn="ctr">
                        <a:spcBef>
                          <a:spcPts val="0"/>
                        </a:spcBef>
                        <a:buNone/>
                      </a:pPr>
                      <a:r>
                        <a:rPr lang="en-US"/>
                        <a:t>5</a:t>
                      </a:r>
                    </a:p>
                  </a:txBody>
                  <a:tcPr marR="91425" marB="91425" marT="91425" marL="91425"/>
                </a:tc>
              </a:tr>
              <a:tr h="505550">
                <a:tc>
                  <a:txBody>
                    <a:bodyPr>
                      <a:noAutofit/>
                    </a:bodyPr>
                    <a:lstStyle/>
                    <a:p>
                      <a:pPr algn="ctr">
                        <a:spcBef>
                          <a:spcPts val="0"/>
                        </a:spcBef>
                        <a:buNone/>
                      </a:pPr>
                      <a:r>
                        <a:rPr lang="en-US"/>
                        <a:t>1</a:t>
                      </a:r>
                    </a:p>
                  </a:txBody>
                  <a:tcPr marR="91425" marB="91425" marT="91425" marL="91425"/>
                </a:tc>
                <a:tc>
                  <a:txBody>
                    <a:bodyPr>
                      <a:noAutofit/>
                    </a:bodyPr>
                    <a:lstStyle/>
                    <a:p>
                      <a:pPr algn="ctr">
                        <a:spcBef>
                          <a:spcPts val="0"/>
                        </a:spcBef>
                        <a:buNone/>
                      </a:pPr>
                      <a:r>
                        <a:rPr lang="en-US"/>
                        <a:t>2</a:t>
                      </a:r>
                    </a:p>
                  </a:txBody>
                  <a:tcPr marR="91425" marB="91425" marT="91425" marL="91425">
                    <a:solidFill>
                      <a:schemeClr val="accent1"/>
                    </a:solidFill>
                  </a:tcPr>
                </a:tc>
                <a:tc>
                  <a:txBody>
                    <a:bodyPr>
                      <a:noAutofit/>
                    </a:bodyPr>
                    <a:lstStyle/>
                    <a:p>
                      <a:pPr algn="ctr">
                        <a:spcBef>
                          <a:spcPts val="0"/>
                        </a:spcBef>
                        <a:buNone/>
                      </a:pPr>
                      <a:r>
                        <a:rPr lang="en-US"/>
                        <a:t>3</a:t>
                      </a:r>
                    </a:p>
                  </a:txBody>
                  <a:tcPr marR="91425" marB="91425" marT="91425" marL="91425"/>
                </a:tc>
                <a:tc>
                  <a:txBody>
                    <a:bodyPr>
                      <a:noAutofit/>
                    </a:bodyPr>
                    <a:lstStyle/>
                    <a:p>
                      <a:pPr algn="ctr">
                        <a:spcBef>
                          <a:spcPts val="0"/>
                        </a:spcBef>
                        <a:buNone/>
                      </a:pPr>
                      <a:r>
                        <a:rPr lang="en-US"/>
                        <a:t>4</a:t>
                      </a:r>
                    </a:p>
                  </a:txBody>
                  <a:tcPr marR="91425" marB="91425" marT="91425" marL="91425"/>
                </a:tc>
                <a:tc>
                  <a:txBody>
                    <a:bodyPr>
                      <a:noAutofit/>
                    </a:bodyPr>
                    <a:lstStyle/>
                    <a:p>
                      <a:pPr algn="ctr">
                        <a:spcBef>
                          <a:spcPts val="0"/>
                        </a:spcBef>
                        <a:buNone/>
                      </a:pPr>
                      <a:r>
                        <a:rPr lang="en-US"/>
                        <a:t>5</a:t>
                      </a:r>
                    </a:p>
                  </a:txBody>
                  <a:tcPr marR="91425" marB="91425" marT="91425" marL="91425"/>
                </a:tc>
              </a:tr>
              <a:tr h="505550">
                <a:tc>
                  <a:txBody>
                    <a:bodyPr>
                      <a:noAutofit/>
                    </a:bodyPr>
                    <a:lstStyle/>
                    <a:p>
                      <a:pPr algn="ctr">
                        <a:spcBef>
                          <a:spcPts val="0"/>
                        </a:spcBef>
                        <a:buNone/>
                      </a:pPr>
                      <a:r>
                        <a:rPr lang="en-US"/>
                        <a:t>1</a:t>
                      </a:r>
                    </a:p>
                  </a:txBody>
                  <a:tcPr marR="91425" marB="91425" marT="91425" marL="91425">
                    <a:solidFill>
                      <a:schemeClr val="accent1"/>
                    </a:solidFill>
                  </a:tcPr>
                </a:tc>
                <a:tc>
                  <a:txBody>
                    <a:bodyPr>
                      <a:noAutofit/>
                    </a:bodyPr>
                    <a:lstStyle/>
                    <a:p>
                      <a:pPr algn="ctr">
                        <a:spcBef>
                          <a:spcPts val="0"/>
                        </a:spcBef>
                        <a:buNone/>
                      </a:pPr>
                      <a:r>
                        <a:rPr lang="en-US"/>
                        <a:t>2</a:t>
                      </a:r>
                    </a:p>
                  </a:txBody>
                  <a:tcPr marR="91425" marB="91425" marT="91425" marL="91425"/>
                </a:tc>
                <a:tc>
                  <a:txBody>
                    <a:bodyPr>
                      <a:noAutofit/>
                    </a:bodyPr>
                    <a:lstStyle/>
                    <a:p>
                      <a:pPr algn="ctr">
                        <a:spcBef>
                          <a:spcPts val="0"/>
                        </a:spcBef>
                        <a:buNone/>
                      </a:pPr>
                      <a:r>
                        <a:rPr lang="en-US"/>
                        <a:t>3</a:t>
                      </a:r>
                    </a:p>
                  </a:txBody>
                  <a:tcPr marR="91425" marB="91425" marT="91425" marL="91425"/>
                </a:tc>
                <a:tc>
                  <a:txBody>
                    <a:bodyPr>
                      <a:noAutofit/>
                    </a:bodyPr>
                    <a:lstStyle/>
                    <a:p>
                      <a:pPr algn="ctr">
                        <a:spcBef>
                          <a:spcPts val="0"/>
                        </a:spcBef>
                        <a:buNone/>
                      </a:pPr>
                      <a:r>
                        <a:rPr lang="en-US"/>
                        <a:t>4</a:t>
                      </a:r>
                    </a:p>
                  </a:txBody>
                  <a:tcPr marR="91425" marB="91425" marT="91425" marL="91425"/>
                </a:tc>
                <a:tc>
                  <a:txBody>
                    <a:bodyPr>
                      <a:noAutofit/>
                    </a:bodyPr>
                    <a:lstStyle/>
                    <a:p>
                      <a:pPr algn="ctr">
                        <a:spcBef>
                          <a:spcPts val="0"/>
                        </a:spcBef>
                        <a:buNone/>
                      </a:pPr>
                      <a:r>
                        <a:rPr lang="en-US"/>
                        <a:t>5</a:t>
                      </a:r>
                    </a:p>
                  </a:txBody>
                  <a:tcPr marR="91425" marB="91425" marT="91425" marL="91425"/>
                </a:tc>
              </a:tr>
              <a:tr h="525750">
                <a:tc>
                  <a:txBody>
                    <a:bodyPr>
                      <a:noAutofit/>
                    </a:bodyPr>
                    <a:lstStyle/>
                    <a:p>
                      <a:pPr algn="ctr">
                        <a:spcBef>
                          <a:spcPts val="0"/>
                        </a:spcBef>
                        <a:buNone/>
                      </a:pPr>
                      <a:r>
                        <a:rPr lang="en-US"/>
                        <a:t>1</a:t>
                      </a:r>
                    </a:p>
                  </a:txBody>
                  <a:tcPr marR="91425" marB="91425" marT="91425" marL="91425"/>
                </a:tc>
                <a:tc>
                  <a:txBody>
                    <a:bodyPr>
                      <a:noAutofit/>
                    </a:bodyPr>
                    <a:lstStyle/>
                    <a:p>
                      <a:pPr algn="ctr">
                        <a:spcBef>
                          <a:spcPts val="0"/>
                        </a:spcBef>
                        <a:buNone/>
                      </a:pPr>
                      <a:r>
                        <a:rPr lang="en-US"/>
                        <a:t>2</a:t>
                      </a:r>
                    </a:p>
                  </a:txBody>
                  <a:tcPr marR="91425" marB="91425" marT="91425" marL="91425">
                    <a:solidFill>
                      <a:schemeClr val="accent1"/>
                    </a:solidFill>
                  </a:tcPr>
                </a:tc>
                <a:tc>
                  <a:txBody>
                    <a:bodyPr>
                      <a:noAutofit/>
                    </a:bodyPr>
                    <a:lstStyle/>
                    <a:p>
                      <a:pPr algn="ctr">
                        <a:spcBef>
                          <a:spcPts val="0"/>
                        </a:spcBef>
                        <a:buNone/>
                      </a:pPr>
                      <a:r>
                        <a:rPr lang="en-US"/>
                        <a:t>3</a:t>
                      </a:r>
                    </a:p>
                  </a:txBody>
                  <a:tcPr marR="91425" marB="91425" marT="91425" marL="91425"/>
                </a:tc>
                <a:tc>
                  <a:txBody>
                    <a:bodyPr>
                      <a:noAutofit/>
                    </a:bodyPr>
                    <a:lstStyle/>
                    <a:p>
                      <a:pPr algn="ctr">
                        <a:spcBef>
                          <a:spcPts val="0"/>
                        </a:spcBef>
                        <a:buNone/>
                      </a:pPr>
                      <a:r>
                        <a:rPr lang="en-US"/>
                        <a:t>4</a:t>
                      </a:r>
                    </a:p>
                  </a:txBody>
                  <a:tcPr marR="91425" marB="91425" marT="91425" marL="91425"/>
                </a:tc>
                <a:tc>
                  <a:txBody>
                    <a:bodyPr>
                      <a:noAutofit/>
                    </a:bodyPr>
                    <a:lstStyle/>
                    <a:p>
                      <a:pPr algn="ctr">
                        <a:spcBef>
                          <a:spcPts val="0"/>
                        </a:spcBef>
                        <a:buNone/>
                      </a:pPr>
                      <a:r>
                        <a:rPr lang="en-US"/>
                        <a:t>5</a:t>
                      </a:r>
                    </a:p>
                  </a:txBody>
                  <a:tcPr marR="91425" marB="91425" marT="91425" marL="91425"/>
                </a:tc>
              </a:tr>
            </a:tbl>
          </a:graphicData>
        </a:graphic>
      </p:graphicFrame>
      <p:cxnSp>
        <p:nvCxnSpPr>
          <p:cNvPr id="588" name="Shape 588"/>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pic>
        <p:nvPicPr>
          <p:cNvPr id="589" name="Shape 589"/>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sp>
        <p:nvSpPr>
          <p:cNvPr id="590" name="Shape 590"/>
          <p:cNvSpPr txBox="1"/>
          <p:nvPr/>
        </p:nvSpPr>
        <p:spPr>
          <a:xfrm>
            <a:off y="0" x="3466950"/>
            <a:ext cy="370799" cx="2210099"/>
          </a:xfrm>
          <a:prstGeom prst="rect">
            <a:avLst/>
          </a:prstGeom>
          <a:noFill/>
          <a:ln>
            <a:noFill/>
          </a:ln>
        </p:spPr>
        <p:txBody>
          <a:bodyPr bIns="91425" rIns="91425" lIns="91425" tIns="91425" anchor="t" anchorCtr="0">
            <a:noAutofit/>
          </a:bodyPr>
          <a:lstStyle/>
          <a:p>
            <a:pPr algn="ctr">
              <a:spcBef>
                <a:spcPts val="0"/>
              </a:spcBef>
              <a:buNone/>
            </a:pPr>
            <a:r>
              <a:rPr b="1" lang="en-US">
                <a:solidFill>
                  <a:schemeClr val="dk1"/>
                </a:solidFill>
              </a:rPr>
              <a:t>Complete Evaluation</a:t>
            </a:r>
          </a:p>
        </p:txBody>
      </p:sp>
      <p:sp>
        <p:nvSpPr>
          <p:cNvPr id="591" name="Shape 591"/>
          <p:cNvSpPr txBox="1"/>
          <p:nvPr/>
        </p:nvSpPr>
        <p:spPr>
          <a:xfrm>
            <a:off y="835350" x="2697150"/>
            <a:ext cy="356399" cx="3749699"/>
          </a:xfrm>
          <a:prstGeom prst="rect">
            <a:avLst/>
          </a:prstGeom>
          <a:noFill/>
          <a:ln>
            <a:noFill/>
          </a:ln>
        </p:spPr>
        <p:txBody>
          <a:bodyPr bIns="91425" rIns="91425" lIns="91425" tIns="91425" anchor="t" anchorCtr="0">
            <a:noAutofit/>
          </a:bodyPr>
          <a:lstStyle/>
          <a:p>
            <a:pPr>
              <a:spcBef>
                <a:spcPts val="0"/>
              </a:spcBef>
              <a:buNone/>
            </a:pPr>
            <a:r>
              <a:rPr b="1" lang="en-US">
                <a:solidFill>
                  <a:schemeClr val="dk1"/>
                </a:solidFill>
              </a:rPr>
              <a:t>Evaluate each team member on a scale of 1 to 5 on the following criteria.</a:t>
            </a:r>
          </a:p>
        </p:txBody>
      </p:sp>
      <p:sp>
        <p:nvSpPr>
          <p:cNvPr id="592" name="Shape 592"/>
          <p:cNvSpPr txBox="1"/>
          <p:nvPr/>
        </p:nvSpPr>
        <p:spPr>
          <a:xfrm>
            <a:off y="38858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4:</a:t>
            </a:r>
          </a:p>
        </p:txBody>
      </p:sp>
      <p:sp>
        <p:nvSpPr>
          <p:cNvPr id="593" name="Shape 593"/>
          <p:cNvSpPr txBox="1"/>
          <p:nvPr/>
        </p:nvSpPr>
        <p:spPr>
          <a:xfrm>
            <a:off y="44192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5:</a:t>
            </a:r>
          </a:p>
        </p:txBody>
      </p:sp>
      <p:sp>
        <p:nvSpPr>
          <p:cNvPr id="594" name="Shape 594"/>
          <p:cNvSpPr txBox="1"/>
          <p:nvPr/>
        </p:nvSpPr>
        <p:spPr>
          <a:xfrm>
            <a:off y="33524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3:</a:t>
            </a:r>
          </a:p>
        </p:txBody>
      </p:sp>
      <p:sp>
        <p:nvSpPr>
          <p:cNvPr id="595" name="Shape 595"/>
          <p:cNvSpPr txBox="1"/>
          <p:nvPr/>
        </p:nvSpPr>
        <p:spPr>
          <a:xfrm>
            <a:off y="28190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2:</a:t>
            </a:r>
          </a:p>
        </p:txBody>
      </p:sp>
      <p:sp>
        <p:nvSpPr>
          <p:cNvPr id="596" name="Shape 596"/>
          <p:cNvSpPr txBox="1"/>
          <p:nvPr/>
        </p:nvSpPr>
        <p:spPr>
          <a:xfrm>
            <a:off y="22856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1:</a:t>
            </a:r>
          </a:p>
        </p:txBody>
      </p:sp>
      <p:sp>
        <p:nvSpPr>
          <p:cNvPr id="597" name="Shape 597"/>
          <p:cNvSpPr txBox="1"/>
          <p:nvPr/>
        </p:nvSpPr>
        <p:spPr>
          <a:xfrm>
            <a:off y="49526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6:</a:t>
            </a:r>
          </a:p>
        </p:txBody>
      </p:sp>
      <p:sp>
        <p:nvSpPr>
          <p:cNvPr id="598" name="Shape 598"/>
          <p:cNvSpPr txBox="1"/>
          <p:nvPr/>
        </p:nvSpPr>
        <p:spPr>
          <a:xfrm>
            <a:off y="54860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7:</a:t>
            </a:r>
          </a:p>
        </p:txBody>
      </p:sp>
      <p:sp>
        <p:nvSpPr>
          <p:cNvPr id="599" name="Shape 599"/>
          <p:cNvSpPr/>
          <p:nvPr/>
        </p:nvSpPr>
        <p:spPr>
          <a:xfrm>
            <a:off y="1611125" x="3616650"/>
            <a:ext cy="370799" cx="1910700"/>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a:spcBef>
                <a:spcPts val="0"/>
              </a:spcBef>
              <a:buNone/>
            </a:pPr>
            <a:r>
              <a:rPr b="1" lang="en-US"/>
              <a:t>Team Member 1</a:t>
            </a:r>
          </a:p>
        </p:txBody>
      </p:sp>
      <p:sp>
        <p:nvSpPr>
          <p:cNvPr id="600" name="Shape 600"/>
          <p:cNvSpPr/>
          <p:nvPr/>
        </p:nvSpPr>
        <p:spPr>
          <a:xfrm>
            <a:off y="6111675" x="7841800"/>
            <a:ext cy="584700" cx="846000"/>
          </a:xfrm>
          <a:prstGeom prst="rightArrow">
            <a:avLst>
              <a:gd fmla="val 50000" name="adj1"/>
              <a:gd fmla="val 50000" name="adj2"/>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rPr b="1" lang="en-US"/>
              <a:t>Next</a:t>
            </a:r>
          </a:p>
        </p:txBody>
      </p:sp>
      <p:sp>
        <p:nvSpPr>
          <p:cNvPr id="601" name="Shape 601"/>
          <p:cNvSpPr txBox="1"/>
          <p:nvPr/>
        </p:nvSpPr>
        <p:spPr>
          <a:xfrm>
            <a:off y="0" x="7759875"/>
            <a:ext cy="356399" cx="1796400"/>
          </a:xfrm>
          <a:prstGeom prst="rect">
            <a:avLst/>
          </a:prstGeom>
          <a:noFill/>
          <a:ln>
            <a:noFill/>
          </a:ln>
        </p:spPr>
        <p:txBody>
          <a:bodyPr bIns="91425" rIns="91425" lIns="91425" tIns="91425" anchor="t" anchorCtr="0">
            <a:noAutofit/>
          </a:bodyPr>
          <a:lstStyle/>
          <a:p>
            <a:pPr algn="ctr" rtl="0" lvl="0">
              <a:spcBef>
                <a:spcPts val="0"/>
              </a:spcBef>
              <a:buNone/>
            </a:pPr>
            <a:r>
              <a:rPr u="sng" b="1" lang="en-US">
                <a:solidFill>
                  <a:srgbClr val="38761D"/>
                </a:solidFill>
              </a:rPr>
              <a:t>Log off</a:t>
            </a: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5" name="Shape 605"/>
        <p:cNvGrpSpPr/>
        <p:nvPr/>
      </p:nvGrpSpPr>
      <p:grpSpPr>
        <a:xfrm>
          <a:off y="0" x="0"/>
          <a:ext cy="0" cx="0"/>
          <a:chOff y="0" x="0"/>
          <a:chExt cy="0" cx="0"/>
        </a:xfrm>
      </p:grpSpPr>
      <p:graphicFrame>
        <p:nvGraphicFramePr>
          <p:cNvPr id="606" name="Shape 606"/>
          <p:cNvGraphicFramePr/>
          <p:nvPr/>
        </p:nvGraphicFramePr>
        <p:xfrm>
          <a:off y="2291759" x="1908900"/>
          <a:ext cy="3000000" cx="3000000"/>
        </p:xfrm>
        <a:graphic>
          <a:graphicData uri="http://schemas.openxmlformats.org/drawingml/2006/table">
            <a:tbl>
              <a:tblPr>
                <a:noFill/>
                <a:tableStyleId>{726F342F-71DE-4FA7-8A66-3260C1C3AEE5}</a:tableStyleId>
              </a:tblPr>
              <a:tblGrid>
                <a:gridCol w="1366525"/>
                <a:gridCol w="1366525"/>
                <a:gridCol w="1366525"/>
                <a:gridCol w="1366525"/>
                <a:gridCol w="1366525"/>
              </a:tblGrid>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tc>
                <a:tc>
                  <a:txBody>
                    <a:bodyPr>
                      <a:noAutofit/>
                    </a:bodyPr>
                    <a:lstStyle/>
                    <a:p>
                      <a:pPr algn="ctr" rtl="0" lvl="0">
                        <a:spcBef>
                          <a:spcPts val="0"/>
                        </a:spcBef>
                        <a:buNone/>
                      </a:pPr>
                      <a:r>
                        <a:rPr lang="en-US"/>
                        <a:t>4</a:t>
                      </a:r>
                    </a:p>
                  </a:txBody>
                  <a:tcPr marR="91425" marB="91425" marT="91425" marL="91425">
                    <a:solidFill>
                      <a:schemeClr val="accent1"/>
                    </a:solidFill>
                  </a:tcPr>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tc>
                <a:tc>
                  <a:txBody>
                    <a:bodyPr>
                      <a:noAutofit/>
                    </a:bodyPr>
                    <a:lstStyle/>
                    <a:p>
                      <a:pPr algn="ctr" rtl="0" lvl="0">
                        <a:spcBef>
                          <a:spcPts val="0"/>
                        </a:spcBef>
                        <a:buNone/>
                      </a:pPr>
                      <a:r>
                        <a:rPr lang="en-US"/>
                        <a:t>4</a:t>
                      </a:r>
                    </a:p>
                  </a:txBody>
                  <a:tcPr marR="91425" marB="91425" marT="91425" marL="91425">
                    <a:solidFill>
                      <a:schemeClr val="accent1"/>
                    </a:solidFill>
                  </a:tcPr>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tc>
                <a:tc>
                  <a:txBody>
                    <a:bodyPr>
                      <a:noAutofit/>
                    </a:bodyPr>
                    <a:lstStyle/>
                    <a:p>
                      <a:pPr algn="ctr" rtl="0" lvl="0">
                        <a:spcBef>
                          <a:spcPts val="0"/>
                        </a:spcBef>
                        <a:buNone/>
                      </a:pPr>
                      <a:r>
                        <a:rPr lang="en-US"/>
                        <a:t>4</a:t>
                      </a:r>
                    </a:p>
                  </a:txBody>
                  <a:tcPr marR="91425" marB="91425" marT="91425" marL="91425">
                    <a:solidFill>
                      <a:schemeClr val="accent1"/>
                    </a:solidFill>
                  </a:tcPr>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solidFill>
                      <a:schemeClr val="accent1"/>
                    </a:solidFill>
                  </a:tcPr>
                </a:tc>
              </a:tr>
              <a:tr h="5257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solidFill>
                      <a:schemeClr val="accent1"/>
                    </a:solidFill>
                  </a:tcPr>
                </a:tc>
                <a:tc>
                  <a:txBody>
                    <a:bodyPr>
                      <a:noAutofit/>
                    </a:bodyPr>
                    <a:lstStyle/>
                    <a:p>
                      <a:pPr algn="ctr" rtl="0" lvl="0">
                        <a:spcBef>
                          <a:spcPts val="0"/>
                        </a:spcBef>
                        <a:buNone/>
                      </a:pPr>
                      <a:r>
                        <a:rPr lang="en-US"/>
                        <a:t>3</a:t>
                      </a:r>
                    </a:p>
                  </a:txBody>
                  <a:tcPr marR="91425" marB="91425" marT="91425" marL="91425"/>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bl>
          </a:graphicData>
        </a:graphic>
      </p:graphicFrame>
      <p:cxnSp>
        <p:nvCxnSpPr>
          <p:cNvPr id="607" name="Shape 607"/>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pic>
        <p:nvPicPr>
          <p:cNvPr id="608" name="Shape 608"/>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sp>
        <p:nvSpPr>
          <p:cNvPr id="609" name="Shape 609"/>
          <p:cNvSpPr txBox="1"/>
          <p:nvPr/>
        </p:nvSpPr>
        <p:spPr>
          <a:xfrm>
            <a:off y="0" x="3450375"/>
            <a:ext cy="370799" cx="2210099"/>
          </a:xfrm>
          <a:prstGeom prst="rect">
            <a:avLst/>
          </a:prstGeom>
          <a:noFill/>
          <a:ln>
            <a:noFill/>
          </a:ln>
        </p:spPr>
        <p:txBody>
          <a:bodyPr bIns="91425" rIns="91425" lIns="91425" tIns="91425" anchor="t" anchorCtr="0">
            <a:noAutofit/>
          </a:bodyPr>
          <a:lstStyle/>
          <a:p>
            <a:pPr algn="ctr" rtl="0" lvl="0">
              <a:spcBef>
                <a:spcPts val="0"/>
              </a:spcBef>
              <a:buNone/>
            </a:pPr>
            <a:r>
              <a:rPr b="1" lang="en-US">
                <a:solidFill>
                  <a:schemeClr val="dk1"/>
                </a:solidFill>
              </a:rPr>
              <a:t>Complete Evaluation</a:t>
            </a:r>
          </a:p>
        </p:txBody>
      </p:sp>
      <p:sp>
        <p:nvSpPr>
          <p:cNvPr id="610" name="Shape 610"/>
          <p:cNvSpPr txBox="1"/>
          <p:nvPr/>
        </p:nvSpPr>
        <p:spPr>
          <a:xfrm>
            <a:off y="38858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4:</a:t>
            </a:r>
          </a:p>
        </p:txBody>
      </p:sp>
      <p:sp>
        <p:nvSpPr>
          <p:cNvPr id="611" name="Shape 611"/>
          <p:cNvSpPr txBox="1"/>
          <p:nvPr/>
        </p:nvSpPr>
        <p:spPr>
          <a:xfrm>
            <a:off y="44192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5:</a:t>
            </a:r>
          </a:p>
        </p:txBody>
      </p:sp>
      <p:sp>
        <p:nvSpPr>
          <p:cNvPr id="612" name="Shape 612"/>
          <p:cNvSpPr txBox="1"/>
          <p:nvPr/>
        </p:nvSpPr>
        <p:spPr>
          <a:xfrm>
            <a:off y="33524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3:</a:t>
            </a:r>
          </a:p>
        </p:txBody>
      </p:sp>
      <p:sp>
        <p:nvSpPr>
          <p:cNvPr id="613" name="Shape 613"/>
          <p:cNvSpPr txBox="1"/>
          <p:nvPr/>
        </p:nvSpPr>
        <p:spPr>
          <a:xfrm>
            <a:off y="28190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2:</a:t>
            </a:r>
          </a:p>
        </p:txBody>
      </p:sp>
      <p:sp>
        <p:nvSpPr>
          <p:cNvPr id="614" name="Shape 614"/>
          <p:cNvSpPr txBox="1"/>
          <p:nvPr/>
        </p:nvSpPr>
        <p:spPr>
          <a:xfrm>
            <a:off y="22856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1:</a:t>
            </a:r>
          </a:p>
        </p:txBody>
      </p:sp>
      <p:sp>
        <p:nvSpPr>
          <p:cNvPr id="615" name="Shape 615"/>
          <p:cNvSpPr txBox="1"/>
          <p:nvPr/>
        </p:nvSpPr>
        <p:spPr>
          <a:xfrm>
            <a:off y="49526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6:</a:t>
            </a:r>
          </a:p>
        </p:txBody>
      </p:sp>
      <p:sp>
        <p:nvSpPr>
          <p:cNvPr id="616" name="Shape 616"/>
          <p:cNvSpPr txBox="1"/>
          <p:nvPr/>
        </p:nvSpPr>
        <p:spPr>
          <a:xfrm>
            <a:off y="54860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7:</a:t>
            </a:r>
          </a:p>
        </p:txBody>
      </p:sp>
      <p:sp>
        <p:nvSpPr>
          <p:cNvPr id="617" name="Shape 617"/>
          <p:cNvSpPr/>
          <p:nvPr/>
        </p:nvSpPr>
        <p:spPr>
          <a:xfrm>
            <a:off y="1611125" x="3616650"/>
            <a:ext cy="370799" cx="1910700"/>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lang="en-US"/>
              <a:t>Team Member 2</a:t>
            </a:r>
          </a:p>
        </p:txBody>
      </p:sp>
      <p:sp>
        <p:nvSpPr>
          <p:cNvPr id="618" name="Shape 618"/>
          <p:cNvSpPr/>
          <p:nvPr/>
        </p:nvSpPr>
        <p:spPr>
          <a:xfrm>
            <a:off y="6111675" x="7841800"/>
            <a:ext cy="584700" cx="846000"/>
          </a:xfrm>
          <a:prstGeom prst="rightArrow">
            <a:avLst>
              <a:gd fmla="val 50000" name="adj1"/>
              <a:gd fmla="val 50000" name="adj2"/>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b="1" lang="en-US"/>
              <a:t>Next</a:t>
            </a:r>
          </a:p>
        </p:txBody>
      </p:sp>
      <p:sp>
        <p:nvSpPr>
          <p:cNvPr id="619" name="Shape 619"/>
          <p:cNvSpPr txBox="1"/>
          <p:nvPr/>
        </p:nvSpPr>
        <p:spPr>
          <a:xfrm>
            <a:off y="0" x="7759875"/>
            <a:ext cy="356399" cx="1796400"/>
          </a:xfrm>
          <a:prstGeom prst="rect">
            <a:avLst/>
          </a:prstGeom>
          <a:noFill/>
          <a:ln>
            <a:noFill/>
          </a:ln>
        </p:spPr>
        <p:txBody>
          <a:bodyPr bIns="91425" rIns="91425" lIns="91425" tIns="91425" anchor="t" anchorCtr="0">
            <a:noAutofit/>
          </a:bodyPr>
          <a:lstStyle/>
          <a:p>
            <a:pPr algn="ctr" rtl="0" lvl="0">
              <a:spcBef>
                <a:spcPts val="0"/>
              </a:spcBef>
              <a:buNone/>
            </a:pPr>
            <a:r>
              <a:rPr u="sng" b="1" lang="en-US">
                <a:solidFill>
                  <a:srgbClr val="38761D"/>
                </a:solidFill>
              </a:rPr>
              <a:t>Log off</a:t>
            </a:r>
          </a:p>
        </p:txBody>
      </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3" name="Shape 623"/>
        <p:cNvGrpSpPr/>
        <p:nvPr/>
      </p:nvGrpSpPr>
      <p:grpSpPr>
        <a:xfrm>
          <a:off y="0" x="0"/>
          <a:ext cy="0" cx="0"/>
          <a:chOff y="0" x="0"/>
          <a:chExt cy="0" cx="0"/>
        </a:xfrm>
      </p:grpSpPr>
      <p:graphicFrame>
        <p:nvGraphicFramePr>
          <p:cNvPr id="624" name="Shape 624"/>
          <p:cNvGraphicFramePr/>
          <p:nvPr/>
        </p:nvGraphicFramePr>
        <p:xfrm>
          <a:off y="2291759" x="1908900"/>
          <a:ext cy="3000000" cx="3000000"/>
        </p:xfrm>
        <a:graphic>
          <a:graphicData uri="http://schemas.openxmlformats.org/drawingml/2006/table">
            <a:tbl>
              <a:tblPr>
                <a:noFill/>
                <a:tableStyleId>{FDA7E152-A13C-40C6-B812-396585F6B804}</a:tableStyleId>
              </a:tblPr>
              <a:tblGrid>
                <a:gridCol w="1366525"/>
                <a:gridCol w="1366525"/>
                <a:gridCol w="1366525"/>
                <a:gridCol w="1366525"/>
                <a:gridCol w="1366525"/>
              </a:tblGrid>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257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bl>
          </a:graphicData>
        </a:graphic>
      </p:graphicFrame>
      <p:cxnSp>
        <p:nvCxnSpPr>
          <p:cNvPr id="625" name="Shape 625"/>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pic>
        <p:nvPicPr>
          <p:cNvPr id="626" name="Shape 626"/>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sp>
        <p:nvSpPr>
          <p:cNvPr id="627" name="Shape 627"/>
          <p:cNvSpPr txBox="1"/>
          <p:nvPr/>
        </p:nvSpPr>
        <p:spPr>
          <a:xfrm>
            <a:off y="0" x="3450375"/>
            <a:ext cy="370799" cx="2210099"/>
          </a:xfrm>
          <a:prstGeom prst="rect">
            <a:avLst/>
          </a:prstGeom>
          <a:noFill/>
          <a:ln>
            <a:noFill/>
          </a:ln>
        </p:spPr>
        <p:txBody>
          <a:bodyPr bIns="91425" rIns="91425" lIns="91425" tIns="91425" anchor="t" anchorCtr="0">
            <a:noAutofit/>
          </a:bodyPr>
          <a:lstStyle/>
          <a:p>
            <a:pPr algn="ctr" rtl="0" lvl="0">
              <a:spcBef>
                <a:spcPts val="0"/>
              </a:spcBef>
              <a:buNone/>
            </a:pPr>
            <a:r>
              <a:rPr b="1" lang="en-US">
                <a:solidFill>
                  <a:schemeClr val="dk1"/>
                </a:solidFill>
              </a:rPr>
              <a:t>Complete Evaluation</a:t>
            </a:r>
          </a:p>
        </p:txBody>
      </p:sp>
      <p:sp>
        <p:nvSpPr>
          <p:cNvPr id="628" name="Shape 628"/>
          <p:cNvSpPr txBox="1"/>
          <p:nvPr/>
        </p:nvSpPr>
        <p:spPr>
          <a:xfrm>
            <a:off y="38858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4:</a:t>
            </a:r>
          </a:p>
        </p:txBody>
      </p:sp>
      <p:sp>
        <p:nvSpPr>
          <p:cNvPr id="629" name="Shape 629"/>
          <p:cNvSpPr txBox="1"/>
          <p:nvPr/>
        </p:nvSpPr>
        <p:spPr>
          <a:xfrm>
            <a:off y="44192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5:</a:t>
            </a:r>
          </a:p>
        </p:txBody>
      </p:sp>
      <p:sp>
        <p:nvSpPr>
          <p:cNvPr id="630" name="Shape 630"/>
          <p:cNvSpPr txBox="1"/>
          <p:nvPr/>
        </p:nvSpPr>
        <p:spPr>
          <a:xfrm>
            <a:off y="33524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3:</a:t>
            </a:r>
          </a:p>
        </p:txBody>
      </p:sp>
      <p:sp>
        <p:nvSpPr>
          <p:cNvPr id="631" name="Shape 631"/>
          <p:cNvSpPr txBox="1"/>
          <p:nvPr/>
        </p:nvSpPr>
        <p:spPr>
          <a:xfrm>
            <a:off y="28190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2:</a:t>
            </a:r>
          </a:p>
        </p:txBody>
      </p:sp>
      <p:sp>
        <p:nvSpPr>
          <p:cNvPr id="632" name="Shape 632"/>
          <p:cNvSpPr txBox="1"/>
          <p:nvPr/>
        </p:nvSpPr>
        <p:spPr>
          <a:xfrm>
            <a:off y="22856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1:</a:t>
            </a:r>
          </a:p>
        </p:txBody>
      </p:sp>
      <p:sp>
        <p:nvSpPr>
          <p:cNvPr id="633" name="Shape 633"/>
          <p:cNvSpPr txBox="1"/>
          <p:nvPr/>
        </p:nvSpPr>
        <p:spPr>
          <a:xfrm>
            <a:off y="49526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6:</a:t>
            </a:r>
          </a:p>
        </p:txBody>
      </p:sp>
      <p:sp>
        <p:nvSpPr>
          <p:cNvPr id="634" name="Shape 634"/>
          <p:cNvSpPr txBox="1"/>
          <p:nvPr/>
        </p:nvSpPr>
        <p:spPr>
          <a:xfrm>
            <a:off y="54860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7:</a:t>
            </a:r>
          </a:p>
        </p:txBody>
      </p:sp>
      <p:sp>
        <p:nvSpPr>
          <p:cNvPr id="635" name="Shape 635"/>
          <p:cNvSpPr/>
          <p:nvPr/>
        </p:nvSpPr>
        <p:spPr>
          <a:xfrm>
            <a:off y="1611125" x="3616650"/>
            <a:ext cy="370799" cx="1910700"/>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lang="en-US"/>
              <a:t>Team Member 3</a:t>
            </a:r>
          </a:p>
        </p:txBody>
      </p:sp>
      <p:sp>
        <p:nvSpPr>
          <p:cNvPr id="636" name="Shape 636"/>
          <p:cNvSpPr/>
          <p:nvPr/>
        </p:nvSpPr>
        <p:spPr>
          <a:xfrm>
            <a:off y="6111675" x="7841800"/>
            <a:ext cy="584700" cx="846000"/>
          </a:xfrm>
          <a:prstGeom prst="rightArrow">
            <a:avLst>
              <a:gd fmla="val 50000" name="adj1"/>
              <a:gd fmla="val 50000" name="adj2"/>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b="1" lang="en-US"/>
              <a:t>Next</a:t>
            </a:r>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0" name="Shape 640"/>
        <p:cNvGrpSpPr/>
        <p:nvPr/>
      </p:nvGrpSpPr>
      <p:grpSpPr>
        <a:xfrm>
          <a:off y="0" x="0"/>
          <a:ext cy="0" cx="0"/>
          <a:chOff y="0" x="0"/>
          <a:chExt cy="0" cx="0"/>
        </a:xfrm>
      </p:grpSpPr>
      <p:graphicFrame>
        <p:nvGraphicFramePr>
          <p:cNvPr id="641" name="Shape 641"/>
          <p:cNvGraphicFramePr/>
          <p:nvPr/>
        </p:nvGraphicFramePr>
        <p:xfrm>
          <a:off y="2291759" x="1908900"/>
          <a:ext cy="3000000" cx="3000000"/>
        </p:xfrm>
        <a:graphic>
          <a:graphicData uri="http://schemas.openxmlformats.org/drawingml/2006/table">
            <a:tbl>
              <a:tblPr>
                <a:noFill/>
                <a:tableStyleId>{4E122C37-541A-4D7E-9602-7E9F7CE0BFCE}</a:tableStyleId>
              </a:tblPr>
              <a:tblGrid>
                <a:gridCol w="1366525"/>
                <a:gridCol w="1366525"/>
                <a:gridCol w="1366525"/>
                <a:gridCol w="1366525"/>
                <a:gridCol w="1366525"/>
              </a:tblGrid>
              <a:tr h="505550">
                <a:tc>
                  <a:txBody>
                    <a:bodyPr>
                      <a:noAutofit/>
                    </a:bodyPr>
                    <a:lstStyle/>
                    <a:p>
                      <a:pPr algn="ctr" rtl="0" lvl="0">
                        <a:spcBef>
                          <a:spcPts val="0"/>
                        </a:spcBef>
                        <a:buNone/>
                      </a:pPr>
                      <a:r>
                        <a:rPr lang="en-US"/>
                        <a:t>1</a:t>
                      </a:r>
                    </a:p>
                  </a:txBody>
                  <a:tcPr marR="91425" marB="91425" marT="91425" marL="91425">
                    <a:solidFill>
                      <a:schemeClr val="accent1"/>
                    </a:solidFill>
                  </a:tcPr>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solidFill>
                      <a:schemeClr val="accent1"/>
                    </a:solidFill>
                  </a:tcPr>
                </a:tc>
                <a:tc>
                  <a:txBody>
                    <a:bodyPr>
                      <a:noAutofit/>
                    </a:bodyPr>
                    <a:lstStyle/>
                    <a:p>
                      <a:pPr algn="ctr" rtl="0" lvl="0">
                        <a:spcBef>
                          <a:spcPts val="0"/>
                        </a:spcBef>
                        <a:buNone/>
                      </a:pPr>
                      <a:r>
                        <a:rPr lang="en-US"/>
                        <a:t>3</a:t>
                      </a:r>
                    </a:p>
                  </a:txBody>
                  <a:tcPr marR="91425" marB="91425" marT="91425" marL="91425"/>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tc>
                <a:tc>
                  <a:txBody>
                    <a:bodyPr>
                      <a:noAutofit/>
                    </a:bodyPr>
                    <a:lstStyle/>
                    <a:p>
                      <a:pPr algn="ctr" rtl="0" lvl="0">
                        <a:spcBef>
                          <a:spcPts val="0"/>
                        </a:spcBef>
                        <a:buNone/>
                      </a:pPr>
                      <a:r>
                        <a:rPr lang="en-US"/>
                        <a:t>4</a:t>
                      </a:r>
                    </a:p>
                  </a:txBody>
                  <a:tcPr marR="91425" marB="91425" marT="91425" marL="91425">
                    <a:solidFill>
                      <a:schemeClr val="accent1"/>
                    </a:solidFill>
                  </a:tcPr>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solidFill>
                      <a:schemeClr val="accent1"/>
                    </a:solidFill>
                  </a:tcPr>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05550">
                <a:tc>
                  <a:txBody>
                    <a:bodyPr>
                      <a:noAutofit/>
                    </a:bodyPr>
                    <a:lstStyle/>
                    <a:p>
                      <a:pPr algn="ctr" rtl="0" lvl="0">
                        <a:spcBef>
                          <a:spcPts val="0"/>
                        </a:spcBef>
                        <a:buNone/>
                      </a:pPr>
                      <a:r>
                        <a:rPr lang="en-US"/>
                        <a:t>1</a:t>
                      </a:r>
                    </a:p>
                  </a:txBody>
                  <a:tcPr marR="91425" marB="91425" marT="91425" marL="91425"/>
                </a:tc>
                <a:tc>
                  <a:txBody>
                    <a:bodyPr>
                      <a:noAutofit/>
                    </a:bodyPr>
                    <a:lstStyle/>
                    <a:p>
                      <a:pPr algn="ctr" rtl="0" lvl="0">
                        <a:spcBef>
                          <a:spcPts val="0"/>
                        </a:spcBef>
                        <a:buNone/>
                      </a:pPr>
                      <a:r>
                        <a:rPr lang="en-US"/>
                        <a:t>2</a:t>
                      </a:r>
                    </a:p>
                  </a:txBody>
                  <a:tcPr marR="91425" marB="91425" marT="91425" marL="91425">
                    <a:solidFill>
                      <a:schemeClr val="accent1"/>
                    </a:solidFill>
                  </a:tcPr>
                </a:tc>
                <a:tc>
                  <a:txBody>
                    <a:bodyPr>
                      <a:noAutofit/>
                    </a:bodyPr>
                    <a:lstStyle/>
                    <a:p>
                      <a:pPr algn="ctr" rtl="0" lvl="0">
                        <a:spcBef>
                          <a:spcPts val="0"/>
                        </a:spcBef>
                        <a:buNone/>
                      </a:pPr>
                      <a:r>
                        <a:rPr lang="en-US"/>
                        <a:t>3</a:t>
                      </a:r>
                    </a:p>
                  </a:txBody>
                  <a:tcPr marR="91425" marB="91425" marT="91425" marL="91425"/>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r h="525750">
                <a:tc>
                  <a:txBody>
                    <a:bodyPr>
                      <a:noAutofit/>
                    </a:bodyPr>
                    <a:lstStyle/>
                    <a:p>
                      <a:pPr algn="ctr" rtl="0" lvl="0">
                        <a:spcBef>
                          <a:spcPts val="0"/>
                        </a:spcBef>
                        <a:buNone/>
                      </a:pPr>
                      <a:r>
                        <a:rPr lang="en-US"/>
                        <a:t>1</a:t>
                      </a:r>
                    </a:p>
                  </a:txBody>
                  <a:tcPr marR="91425" marB="91425" marT="91425" marL="91425">
                    <a:solidFill>
                      <a:schemeClr val="accent1"/>
                    </a:solidFill>
                  </a:tcPr>
                </a:tc>
                <a:tc>
                  <a:txBody>
                    <a:bodyPr>
                      <a:noAutofit/>
                    </a:bodyPr>
                    <a:lstStyle/>
                    <a:p>
                      <a:pPr algn="ctr" rtl="0" lvl="0">
                        <a:spcBef>
                          <a:spcPts val="0"/>
                        </a:spcBef>
                        <a:buNone/>
                      </a:pPr>
                      <a:r>
                        <a:rPr lang="en-US"/>
                        <a:t>2</a:t>
                      </a:r>
                    </a:p>
                  </a:txBody>
                  <a:tcPr marR="91425" marB="91425" marT="91425" marL="91425"/>
                </a:tc>
                <a:tc>
                  <a:txBody>
                    <a:bodyPr>
                      <a:noAutofit/>
                    </a:bodyPr>
                    <a:lstStyle/>
                    <a:p>
                      <a:pPr algn="ctr" rtl="0" lvl="0">
                        <a:spcBef>
                          <a:spcPts val="0"/>
                        </a:spcBef>
                        <a:buNone/>
                      </a:pPr>
                      <a:r>
                        <a:rPr lang="en-US"/>
                        <a:t>3</a:t>
                      </a:r>
                    </a:p>
                  </a:txBody>
                  <a:tcPr marR="91425" marB="91425" marT="91425" marL="91425"/>
                </a:tc>
                <a:tc>
                  <a:txBody>
                    <a:bodyPr>
                      <a:noAutofit/>
                    </a:bodyPr>
                    <a:lstStyle/>
                    <a:p>
                      <a:pPr algn="ctr" rtl="0" lvl="0">
                        <a:spcBef>
                          <a:spcPts val="0"/>
                        </a:spcBef>
                        <a:buNone/>
                      </a:pPr>
                      <a:r>
                        <a:rPr lang="en-US"/>
                        <a:t>4</a:t>
                      </a:r>
                    </a:p>
                  </a:txBody>
                  <a:tcPr marR="91425" marB="91425" marT="91425" marL="91425"/>
                </a:tc>
                <a:tc>
                  <a:txBody>
                    <a:bodyPr>
                      <a:noAutofit/>
                    </a:bodyPr>
                    <a:lstStyle/>
                    <a:p>
                      <a:pPr algn="ctr" rtl="0" lvl="0">
                        <a:spcBef>
                          <a:spcPts val="0"/>
                        </a:spcBef>
                        <a:buNone/>
                      </a:pPr>
                      <a:r>
                        <a:rPr lang="en-US"/>
                        <a:t>5</a:t>
                      </a:r>
                    </a:p>
                  </a:txBody>
                  <a:tcPr marR="91425" marB="91425" marT="91425" marL="91425"/>
                </a:tc>
              </a:tr>
            </a:tbl>
          </a:graphicData>
        </a:graphic>
      </p:graphicFrame>
      <p:cxnSp>
        <p:nvCxnSpPr>
          <p:cNvPr id="642" name="Shape 642"/>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pic>
        <p:nvPicPr>
          <p:cNvPr id="643" name="Shape 643"/>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sp>
        <p:nvSpPr>
          <p:cNvPr id="644" name="Shape 644"/>
          <p:cNvSpPr txBox="1"/>
          <p:nvPr/>
        </p:nvSpPr>
        <p:spPr>
          <a:xfrm>
            <a:off y="0" x="3450375"/>
            <a:ext cy="370799" cx="2210099"/>
          </a:xfrm>
          <a:prstGeom prst="rect">
            <a:avLst/>
          </a:prstGeom>
          <a:noFill/>
          <a:ln>
            <a:noFill/>
          </a:ln>
        </p:spPr>
        <p:txBody>
          <a:bodyPr bIns="91425" rIns="91425" lIns="91425" tIns="91425" anchor="t" anchorCtr="0">
            <a:noAutofit/>
          </a:bodyPr>
          <a:lstStyle/>
          <a:p>
            <a:pPr algn="ctr" rtl="0" lvl="0">
              <a:spcBef>
                <a:spcPts val="0"/>
              </a:spcBef>
              <a:buNone/>
            </a:pPr>
            <a:r>
              <a:rPr b="1" lang="en-US">
                <a:solidFill>
                  <a:schemeClr val="dk1"/>
                </a:solidFill>
              </a:rPr>
              <a:t>Complete Evaluation</a:t>
            </a:r>
          </a:p>
        </p:txBody>
      </p:sp>
      <p:sp>
        <p:nvSpPr>
          <p:cNvPr id="645" name="Shape 645"/>
          <p:cNvSpPr txBox="1"/>
          <p:nvPr/>
        </p:nvSpPr>
        <p:spPr>
          <a:xfrm>
            <a:off y="38858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4:</a:t>
            </a:r>
          </a:p>
        </p:txBody>
      </p:sp>
      <p:sp>
        <p:nvSpPr>
          <p:cNvPr id="646" name="Shape 646"/>
          <p:cNvSpPr txBox="1"/>
          <p:nvPr/>
        </p:nvSpPr>
        <p:spPr>
          <a:xfrm>
            <a:off y="44192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5:</a:t>
            </a:r>
          </a:p>
        </p:txBody>
      </p:sp>
      <p:sp>
        <p:nvSpPr>
          <p:cNvPr id="647" name="Shape 647"/>
          <p:cNvSpPr txBox="1"/>
          <p:nvPr/>
        </p:nvSpPr>
        <p:spPr>
          <a:xfrm>
            <a:off y="33524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3:</a:t>
            </a:r>
          </a:p>
        </p:txBody>
      </p:sp>
      <p:sp>
        <p:nvSpPr>
          <p:cNvPr id="648" name="Shape 648"/>
          <p:cNvSpPr txBox="1"/>
          <p:nvPr/>
        </p:nvSpPr>
        <p:spPr>
          <a:xfrm>
            <a:off y="28190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2:</a:t>
            </a:r>
          </a:p>
        </p:txBody>
      </p:sp>
      <p:sp>
        <p:nvSpPr>
          <p:cNvPr id="649" name="Shape 649"/>
          <p:cNvSpPr txBox="1"/>
          <p:nvPr/>
        </p:nvSpPr>
        <p:spPr>
          <a:xfrm>
            <a:off y="22856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1:</a:t>
            </a:r>
          </a:p>
        </p:txBody>
      </p:sp>
      <p:sp>
        <p:nvSpPr>
          <p:cNvPr id="650" name="Shape 650"/>
          <p:cNvSpPr txBox="1"/>
          <p:nvPr/>
        </p:nvSpPr>
        <p:spPr>
          <a:xfrm>
            <a:off y="49526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6:</a:t>
            </a:r>
          </a:p>
        </p:txBody>
      </p:sp>
      <p:sp>
        <p:nvSpPr>
          <p:cNvPr id="651" name="Shape 651"/>
          <p:cNvSpPr txBox="1"/>
          <p:nvPr/>
        </p:nvSpPr>
        <p:spPr>
          <a:xfrm>
            <a:off y="5486075" x="494100"/>
            <a:ext cy="370799" cx="2210099"/>
          </a:xfrm>
          <a:prstGeom prst="rect">
            <a:avLst/>
          </a:prstGeom>
          <a:noFill/>
          <a:ln>
            <a:noFill/>
          </a:ln>
        </p:spPr>
        <p:txBody>
          <a:bodyPr bIns="91425" rIns="91425" lIns="91425" tIns="91425" anchor="t" anchorCtr="0">
            <a:noAutofit/>
          </a:bodyPr>
          <a:lstStyle/>
          <a:p>
            <a:pPr rtl="0" lvl="0">
              <a:spcBef>
                <a:spcPts val="0"/>
              </a:spcBef>
              <a:buNone/>
            </a:pPr>
            <a:r>
              <a:rPr b="1" sz="1800" lang="en-US">
                <a:solidFill>
                  <a:schemeClr val="dk1"/>
                </a:solidFill>
              </a:rPr>
              <a:t>Criteria 7:</a:t>
            </a:r>
          </a:p>
        </p:txBody>
      </p:sp>
      <p:sp>
        <p:nvSpPr>
          <p:cNvPr id="652" name="Shape 652"/>
          <p:cNvSpPr/>
          <p:nvPr/>
        </p:nvSpPr>
        <p:spPr>
          <a:xfrm>
            <a:off y="6130850" x="7344125"/>
            <a:ext cy="370799" cx="13973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lang="en-US"/>
              <a:t>Submit</a:t>
            </a:r>
          </a:p>
        </p:txBody>
      </p:sp>
      <p:sp>
        <p:nvSpPr>
          <p:cNvPr id="653" name="Shape 653"/>
          <p:cNvSpPr/>
          <p:nvPr/>
        </p:nvSpPr>
        <p:spPr>
          <a:xfrm>
            <a:off y="1611125" x="3616650"/>
            <a:ext cy="370799" cx="1910700"/>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lang="en-US"/>
              <a:t>Team Member 4</a:t>
            </a:r>
          </a:p>
        </p:txBody>
      </p:sp>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7" name="Shape 657"/>
        <p:cNvGrpSpPr/>
        <p:nvPr/>
      </p:nvGrpSpPr>
      <p:grpSpPr>
        <a:xfrm>
          <a:off y="0" x="0"/>
          <a:ext cy="0" cx="0"/>
          <a:chOff y="0" x="0"/>
          <a:chExt cy="0" cx="0"/>
        </a:xfrm>
      </p:grpSpPr>
      <p:sp>
        <p:nvSpPr>
          <p:cNvPr id="658" name="Shape 658"/>
          <p:cNvSpPr txBox="1"/>
          <p:nvPr/>
        </p:nvSpPr>
        <p:spPr>
          <a:xfrm>
            <a:off y="0" x="3466950"/>
            <a:ext cy="370799" cx="2210099"/>
          </a:xfrm>
          <a:prstGeom prst="rect">
            <a:avLst/>
          </a:prstGeom>
          <a:noFill/>
          <a:ln>
            <a:noFill/>
          </a:ln>
        </p:spPr>
        <p:txBody>
          <a:bodyPr bIns="91425" rIns="91425" lIns="91425" tIns="91425" anchor="t" anchorCtr="0">
            <a:noAutofit/>
          </a:bodyPr>
          <a:lstStyle/>
          <a:p>
            <a:pPr algn="ctr" rtl="0" lvl="0">
              <a:spcBef>
                <a:spcPts val="0"/>
              </a:spcBef>
              <a:buNone/>
            </a:pPr>
            <a:r>
              <a:rPr b="1" lang="en-US">
                <a:solidFill>
                  <a:schemeClr val="dk1"/>
                </a:solidFill>
              </a:rPr>
              <a:t>View Evaluations</a:t>
            </a:r>
          </a:p>
        </p:txBody>
      </p:sp>
      <p:cxnSp>
        <p:nvCxnSpPr>
          <p:cNvPr id="659" name="Shape 659"/>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pic>
        <p:nvPicPr>
          <p:cNvPr id="660" name="Shape 660"/>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graphicFrame>
        <p:nvGraphicFramePr>
          <p:cNvPr id="661" name="Shape 661"/>
          <p:cNvGraphicFramePr/>
          <p:nvPr/>
        </p:nvGraphicFramePr>
        <p:xfrm>
          <a:off y="2777500" x="1171650"/>
          <a:ext cy="3000000" cx="3000000"/>
        </p:xfrm>
        <a:graphic>
          <a:graphicData uri="http://schemas.openxmlformats.org/drawingml/2006/table">
            <a:tbl>
              <a:tblPr>
                <a:noFill/>
                <a:tableStyleId>{CFFF07C6-262B-4BD3-ACBB-679C28F9FB23}</a:tableStyleId>
              </a:tblPr>
              <a:tblGrid>
                <a:gridCol w="3400350"/>
                <a:gridCol w="3400350"/>
              </a:tblGrid>
              <a:tr h="381000">
                <a:tc>
                  <a:txBody>
                    <a:bodyPr>
                      <a:noAutofit/>
                    </a:bodyPr>
                    <a:lstStyle/>
                    <a:p>
                      <a:pPr>
                        <a:spcBef>
                          <a:spcPts val="0"/>
                        </a:spcBef>
                        <a:buNone/>
                      </a:pPr>
                      <a:r>
                        <a:rPr u="sng" sz="1800" lang="en-US"/>
                        <a:t>Class</a:t>
                      </a:r>
                    </a:p>
                  </a:txBody>
                  <a:tcPr marR="91425" marB="91425" marT="91425" marL="91425"/>
                </a:tc>
                <a:tc>
                  <a:txBody>
                    <a:bodyPr>
                      <a:noAutofit/>
                    </a:bodyPr>
                    <a:lstStyle/>
                    <a:p>
                      <a:pPr rtl="0">
                        <a:spcBef>
                          <a:spcPts val="0"/>
                        </a:spcBef>
                        <a:buNone/>
                      </a:pPr>
                      <a:r>
                        <a:rPr u="sng" sz="1800" lang="en-US"/>
                        <a:t>Instructor </a:t>
                      </a:r>
                    </a:p>
                  </a:txBody>
                  <a:tcPr marR="91425" marB="91425" marT="91425" marL="91425"/>
                </a:tc>
              </a:tr>
              <a:tr h="381000">
                <a:tc>
                  <a:txBody>
                    <a:bodyPr>
                      <a:noAutofit/>
                    </a:bodyPr>
                    <a:lstStyle/>
                    <a:p>
                      <a:pPr>
                        <a:spcBef>
                          <a:spcPts val="0"/>
                        </a:spcBef>
                        <a:buNone/>
                      </a:pPr>
                      <a:r>
                        <a:rPr u="sng" sz="1800" lang="en-US">
                          <a:hlinkClick r:id="rId4"/>
                        </a:rPr>
                        <a:t>CSIS-410</a:t>
                      </a:r>
                    </a:p>
                  </a:txBody>
                  <a:tcPr marR="91425" marB="91425" marT="91425" marL="91425"/>
                </a:tc>
                <a:tc>
                  <a:txBody>
                    <a:bodyPr>
                      <a:noAutofit/>
                    </a:bodyPr>
                    <a:lstStyle/>
                    <a:p>
                      <a:pPr rtl="0">
                        <a:spcBef>
                          <a:spcPts val="0"/>
                        </a:spcBef>
                        <a:buNone/>
                      </a:pPr>
                      <a:r>
                        <a:rPr sz="1800" lang="en-US"/>
                        <a:t>Frying, Lim</a:t>
                      </a:r>
                    </a:p>
                  </a:txBody>
                  <a:tcPr marR="91425" marB="91425" marT="91425" marL="91425"/>
                </a:tc>
              </a:tr>
              <a:tr h="381000">
                <a:tc>
                  <a:txBody>
                    <a:bodyPr>
                      <a:noAutofit/>
                    </a:bodyPr>
                    <a:lstStyle/>
                    <a:p>
                      <a:pPr>
                        <a:spcBef>
                          <a:spcPts val="0"/>
                        </a:spcBef>
                        <a:buNone/>
                      </a:pPr>
                      <a:r>
                        <a:rPr u="sng" sz="1800" lang="en-US">
                          <a:hlinkClick r:id="rId5"/>
                        </a:rPr>
                        <a:t>ECON-201</a:t>
                      </a:r>
                    </a:p>
                  </a:txBody>
                  <a:tcPr marR="91425" marB="91425" marT="91425" marL="91425"/>
                </a:tc>
                <a:tc>
                  <a:txBody>
                    <a:bodyPr>
                      <a:noAutofit/>
                    </a:bodyPr>
                    <a:lstStyle/>
                    <a:p>
                      <a:pPr>
                        <a:spcBef>
                          <a:spcPts val="0"/>
                        </a:spcBef>
                        <a:buNone/>
                      </a:pPr>
                      <a:r>
                        <a:rPr sz="1800" lang="en-US"/>
                        <a:t>Booker</a:t>
                      </a:r>
                    </a:p>
                  </a:txBody>
                  <a:tcPr marR="91425" marB="91425" marT="91425" marL="91425"/>
                </a:tc>
              </a:tr>
              <a:tr h="381000">
                <a:tc>
                  <a:txBody>
                    <a:bodyPr>
                      <a:noAutofit/>
                    </a:bodyPr>
                    <a:lstStyle/>
                    <a:p>
                      <a:pPr>
                        <a:spcBef>
                          <a:spcPts val="0"/>
                        </a:spcBef>
                        <a:buNone/>
                      </a:pPr>
                      <a:r>
                        <a:rPr u="sng" sz="1800" lang="en-US">
                          <a:hlinkClick r:id="rId6"/>
                        </a:rPr>
                        <a:t>CSIS-350</a:t>
                      </a:r>
                    </a:p>
                  </a:txBody>
                  <a:tcPr marR="91425" marB="91425" marT="91425" marL="91425"/>
                </a:tc>
                <a:tc>
                  <a:txBody>
                    <a:bodyPr>
                      <a:noAutofit/>
                    </a:bodyPr>
                    <a:lstStyle/>
                    <a:p>
                      <a:pPr>
                        <a:spcBef>
                          <a:spcPts val="0"/>
                        </a:spcBef>
                        <a:buNone/>
                      </a:pPr>
                      <a:r>
                        <a:rPr sz="1800" lang="en-US"/>
                        <a:t>Vandenberg</a:t>
                      </a:r>
                    </a:p>
                  </a:txBody>
                  <a:tcPr marR="91425" marB="91425" marT="91425" marL="91425"/>
                </a:tc>
              </a:tr>
              <a:tr h="381000">
                <a:tc>
                  <a:txBody>
                    <a:bodyPr>
                      <a:noAutofit/>
                    </a:bodyPr>
                    <a:lstStyle/>
                    <a:p>
                      <a:pPr>
                        <a:spcBef>
                          <a:spcPts val="0"/>
                        </a:spcBef>
                        <a:buNone/>
                      </a:pPr>
                      <a:r>
                        <a:rPr u="sng" sz="1800" lang="en-US">
                          <a:hlinkClick r:id="rId7"/>
                        </a:rPr>
                        <a:t>CSIS-400</a:t>
                      </a:r>
                    </a:p>
                  </a:txBody>
                  <a:tcPr marR="91425" marB="91425" marT="91425" marL="91425"/>
                </a:tc>
                <a:tc>
                  <a:txBody>
                    <a:bodyPr>
                      <a:noAutofit/>
                    </a:bodyPr>
                    <a:lstStyle/>
                    <a:p>
                      <a:pPr>
                        <a:spcBef>
                          <a:spcPts val="0"/>
                        </a:spcBef>
                        <a:buNone/>
                      </a:pPr>
                      <a:r>
                        <a:rPr sz="1800" lang="en-US"/>
                        <a:t>Lim</a:t>
                      </a:r>
                    </a:p>
                  </a:txBody>
                  <a:tcPr marR="91425" marB="91425" marT="91425" marL="91425"/>
                </a:tc>
              </a:tr>
            </a:tbl>
          </a:graphicData>
        </a:graphic>
      </p:graphicFrame>
      <p:sp>
        <p:nvSpPr>
          <p:cNvPr id="662" name="Shape 662"/>
          <p:cNvSpPr txBox="1"/>
          <p:nvPr/>
        </p:nvSpPr>
        <p:spPr>
          <a:xfrm>
            <a:off y="0" x="7759875"/>
            <a:ext cy="356399" cx="1796400"/>
          </a:xfrm>
          <a:prstGeom prst="rect">
            <a:avLst/>
          </a:prstGeom>
          <a:noFill/>
          <a:ln>
            <a:noFill/>
          </a:ln>
        </p:spPr>
        <p:txBody>
          <a:bodyPr bIns="91425" rIns="91425" lIns="91425" tIns="91425" anchor="t" anchorCtr="0">
            <a:noAutofit/>
          </a:bodyPr>
          <a:lstStyle/>
          <a:p>
            <a:pPr algn="ctr" rtl="0" lvl="0">
              <a:spcBef>
                <a:spcPts val="0"/>
              </a:spcBef>
              <a:buNone/>
            </a:pPr>
            <a:r>
              <a:rPr u="sng" b="1" lang="en-US">
                <a:solidFill>
                  <a:srgbClr val="38761D"/>
                </a:solidFill>
              </a:rPr>
              <a:t>Log off</a:t>
            </a: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6" name="Shape 666"/>
        <p:cNvGrpSpPr/>
        <p:nvPr/>
      </p:nvGrpSpPr>
      <p:grpSpPr>
        <a:xfrm>
          <a:off y="0" x="0"/>
          <a:ext cy="0" cx="0"/>
          <a:chOff y="0" x="0"/>
          <a:chExt cy="0" cx="0"/>
        </a:xfrm>
      </p:grpSpPr>
      <p:pic>
        <p:nvPicPr>
          <p:cNvPr id="667" name="Shape 667"/>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cxnSp>
        <p:nvCxnSpPr>
          <p:cNvPr id="668" name="Shape 668"/>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sp>
        <p:nvSpPr>
          <p:cNvPr id="669" name="Shape 669"/>
          <p:cNvSpPr txBox="1"/>
          <p:nvPr/>
        </p:nvSpPr>
        <p:spPr>
          <a:xfrm>
            <a:off y="0" x="3466950"/>
            <a:ext cy="370799" cx="2210099"/>
          </a:xfrm>
          <a:prstGeom prst="rect">
            <a:avLst/>
          </a:prstGeom>
          <a:noFill/>
          <a:ln>
            <a:noFill/>
          </a:ln>
        </p:spPr>
        <p:txBody>
          <a:bodyPr bIns="91425" rIns="91425" lIns="91425" tIns="91425" anchor="t" anchorCtr="0">
            <a:noAutofit/>
          </a:bodyPr>
          <a:lstStyle/>
          <a:p>
            <a:pPr algn="ctr" rtl="0" lvl="0">
              <a:spcBef>
                <a:spcPts val="0"/>
              </a:spcBef>
              <a:buNone/>
            </a:pPr>
            <a:r>
              <a:rPr b="1" lang="en-US">
                <a:solidFill>
                  <a:schemeClr val="dk1"/>
                </a:solidFill>
              </a:rPr>
              <a:t>View Evaluations</a:t>
            </a:r>
          </a:p>
        </p:txBody>
      </p:sp>
      <p:sp>
        <p:nvSpPr>
          <p:cNvPr id="670" name="Shape 670"/>
          <p:cNvSpPr/>
          <p:nvPr/>
        </p:nvSpPr>
        <p:spPr>
          <a:xfrm>
            <a:off y="1534925" x="3616650"/>
            <a:ext cy="655800" cx="1910700"/>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a:spcBef>
                <a:spcPts val="0"/>
              </a:spcBef>
              <a:buNone/>
            </a:pPr>
            <a:r>
              <a:rPr b="1" lang="en-US"/>
              <a:t>CSIS-410</a:t>
            </a:r>
          </a:p>
          <a:p>
            <a:pPr algn="ctr" rtl="0" lvl="0">
              <a:spcBef>
                <a:spcPts val="0"/>
              </a:spcBef>
              <a:buNone/>
            </a:pPr>
            <a:r>
              <a:rPr b="1" lang="en-US"/>
              <a:t>Fyring, Lim</a:t>
            </a:r>
          </a:p>
        </p:txBody>
      </p:sp>
      <p:graphicFrame>
        <p:nvGraphicFramePr>
          <p:cNvPr id="671" name="Shape 671"/>
          <p:cNvGraphicFramePr/>
          <p:nvPr/>
        </p:nvGraphicFramePr>
        <p:xfrm>
          <a:off y="2819400" x="952500"/>
          <a:ext cy="3000000" cx="3000000"/>
        </p:xfrm>
        <a:graphic>
          <a:graphicData uri="http://schemas.openxmlformats.org/drawingml/2006/table">
            <a:tbl>
              <a:tblPr>
                <a:noFill/>
                <a:tableStyleId>{E47CD924-3842-419C-8056-8465CCB4810D}</a:tableStyleId>
              </a:tblPr>
              <a:tblGrid>
                <a:gridCol w="3619500"/>
                <a:gridCol w="3619500"/>
              </a:tblGrid>
              <a:tr h="381000">
                <a:tc>
                  <a:txBody>
                    <a:bodyPr>
                      <a:noAutofit/>
                    </a:bodyPr>
                    <a:lstStyle/>
                    <a:p>
                      <a:pPr>
                        <a:spcBef>
                          <a:spcPts val="0"/>
                        </a:spcBef>
                        <a:buNone/>
                      </a:pPr>
                      <a:r>
                        <a:rPr u="sng" lang="en-US"/>
                        <a:t>Project</a:t>
                      </a:r>
                    </a:p>
                  </a:txBody>
                  <a:tcPr marR="91425" marB="91425" marT="91425" marL="91425"/>
                </a:tc>
                <a:tc>
                  <a:txBody>
                    <a:bodyPr>
                      <a:noAutofit/>
                    </a:bodyPr>
                    <a:lstStyle/>
                    <a:p>
                      <a:pPr>
                        <a:spcBef>
                          <a:spcPts val="0"/>
                        </a:spcBef>
                        <a:buNone/>
                      </a:pPr>
                      <a:r>
                        <a:rPr u="sng" lang="en-US"/>
                        <a:t>Date</a:t>
                      </a:r>
                    </a:p>
                  </a:txBody>
                  <a:tcPr marR="91425" marB="91425" marT="91425" marL="91425"/>
                </a:tc>
              </a:tr>
              <a:tr h="381000">
                <a:tc>
                  <a:txBody>
                    <a:bodyPr>
                      <a:noAutofit/>
                    </a:bodyPr>
                    <a:lstStyle/>
                    <a:p>
                      <a:pPr rtl="0">
                        <a:spcBef>
                          <a:spcPts val="0"/>
                        </a:spcBef>
                        <a:buNone/>
                      </a:pPr>
                      <a:r>
                        <a:rPr u="sng" lang="en-US">
                          <a:hlinkClick r:id="rId4"/>
                        </a:rPr>
                        <a:t>Requirements Specification</a:t>
                      </a:r>
                    </a:p>
                  </a:txBody>
                  <a:tcPr marR="91425" marB="91425" marT="91425" marL="91425"/>
                </a:tc>
                <a:tc>
                  <a:txBody>
                    <a:bodyPr>
                      <a:noAutofit/>
                    </a:bodyPr>
                    <a:lstStyle/>
                    <a:p>
                      <a:pPr>
                        <a:spcBef>
                          <a:spcPts val="0"/>
                        </a:spcBef>
                        <a:buNone/>
                      </a:pPr>
                      <a:r>
                        <a:rPr lang="en-US"/>
                        <a:t>10/28</a:t>
                      </a:r>
                    </a:p>
                  </a:txBody>
                  <a:tcPr marR="91425" marB="91425" marT="91425" marL="91425"/>
                </a:tc>
              </a:tr>
              <a:tr h="381000">
                <a:tc>
                  <a:txBody>
                    <a:bodyPr>
                      <a:noAutofit/>
                    </a:bodyPr>
                    <a:lstStyle/>
                    <a:p>
                      <a:pPr>
                        <a:spcBef>
                          <a:spcPts val="0"/>
                        </a:spcBef>
                        <a:buNone/>
                      </a:pPr>
                      <a:r>
                        <a:rPr u="sng" lang="en-US">
                          <a:hlinkClick r:id="rId5"/>
                        </a:rPr>
                        <a:t>Software Plan</a:t>
                      </a:r>
                    </a:p>
                  </a:txBody>
                  <a:tcPr marR="91425" marB="91425" marT="91425" marL="91425"/>
                </a:tc>
                <a:tc>
                  <a:txBody>
                    <a:bodyPr>
                      <a:noAutofit/>
                    </a:bodyPr>
                    <a:lstStyle/>
                    <a:p>
                      <a:pPr>
                        <a:spcBef>
                          <a:spcPts val="0"/>
                        </a:spcBef>
                        <a:buNone/>
                      </a:pPr>
                      <a:r>
                        <a:rPr lang="en-US"/>
                        <a:t>9/23</a:t>
                      </a:r>
                    </a:p>
                  </a:txBody>
                  <a:tcPr marR="91425" marB="91425" marT="91425" marL="91425"/>
                </a:tc>
              </a:tr>
            </a:tbl>
          </a:graphicData>
        </a:graphic>
      </p:graphicFrame>
      <p:sp>
        <p:nvSpPr>
          <p:cNvPr id="672" name="Shape 672"/>
          <p:cNvSpPr txBox="1"/>
          <p:nvPr/>
        </p:nvSpPr>
        <p:spPr>
          <a:xfrm>
            <a:off y="0" x="7759875"/>
            <a:ext cy="356399" cx="1796400"/>
          </a:xfrm>
          <a:prstGeom prst="rect">
            <a:avLst/>
          </a:prstGeom>
          <a:noFill/>
          <a:ln>
            <a:noFill/>
          </a:ln>
        </p:spPr>
        <p:txBody>
          <a:bodyPr bIns="91425" rIns="91425" lIns="91425" tIns="91425" anchor="t" anchorCtr="0">
            <a:noAutofit/>
          </a:bodyPr>
          <a:lstStyle/>
          <a:p>
            <a:pPr algn="ctr" rtl="0" lvl="0">
              <a:spcBef>
                <a:spcPts val="0"/>
              </a:spcBef>
              <a:buNone/>
            </a:pPr>
            <a:r>
              <a:rPr u="sng" b="1" lang="en-US">
                <a:solidFill>
                  <a:srgbClr val="38761D"/>
                </a:solidFill>
              </a:rPr>
              <a:t>Log off</a:t>
            </a:r>
          </a:p>
        </p:txBody>
      </p:sp>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6" name="Shape 676"/>
        <p:cNvGrpSpPr/>
        <p:nvPr/>
      </p:nvGrpSpPr>
      <p:grpSpPr>
        <a:xfrm>
          <a:off y="0" x="0"/>
          <a:ext cy="0" cx="0"/>
          <a:chOff y="0" x="0"/>
          <a:chExt cy="0" cx="0"/>
        </a:xfrm>
      </p:grpSpPr>
      <p:pic>
        <p:nvPicPr>
          <p:cNvPr id="677" name="Shape 677"/>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cxnSp>
        <p:nvCxnSpPr>
          <p:cNvPr id="678" name="Shape 678"/>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sp>
        <p:nvSpPr>
          <p:cNvPr id="679" name="Shape 679"/>
          <p:cNvSpPr txBox="1"/>
          <p:nvPr/>
        </p:nvSpPr>
        <p:spPr>
          <a:xfrm>
            <a:off y="0" x="3466950"/>
            <a:ext cy="370799" cx="2210099"/>
          </a:xfrm>
          <a:prstGeom prst="rect">
            <a:avLst/>
          </a:prstGeom>
          <a:noFill/>
          <a:ln>
            <a:noFill/>
          </a:ln>
        </p:spPr>
        <p:txBody>
          <a:bodyPr bIns="91425" rIns="91425" lIns="91425" tIns="91425" anchor="t" anchorCtr="0">
            <a:noAutofit/>
          </a:bodyPr>
          <a:lstStyle/>
          <a:p>
            <a:pPr algn="ctr" rtl="0" lvl="0">
              <a:spcBef>
                <a:spcPts val="0"/>
              </a:spcBef>
              <a:buNone/>
            </a:pPr>
            <a:r>
              <a:rPr b="1" lang="en-US">
                <a:solidFill>
                  <a:schemeClr val="dk1"/>
                </a:solidFill>
              </a:rPr>
              <a:t>View Evaluations</a:t>
            </a:r>
          </a:p>
        </p:txBody>
      </p:sp>
      <p:sp>
        <p:nvSpPr>
          <p:cNvPr id="680" name="Shape 680"/>
          <p:cNvSpPr/>
          <p:nvPr/>
        </p:nvSpPr>
        <p:spPr>
          <a:xfrm>
            <a:off y="1611125" x="3616650"/>
            <a:ext cy="655800" cx="1910700"/>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a:spcBef>
                <a:spcPts val="0"/>
              </a:spcBef>
              <a:buNone/>
            </a:pPr>
            <a:r>
              <a:rPr b="1" lang="en-US"/>
              <a:t>Average Scores</a:t>
            </a:r>
          </a:p>
          <a:p>
            <a:pPr algn="ctr" rtl="0" lvl="0">
              <a:spcBef>
                <a:spcPts val="0"/>
              </a:spcBef>
              <a:buNone/>
            </a:pPr>
            <a:r>
              <a:rPr b="1" lang="en-US"/>
              <a:t>(out of 5)</a:t>
            </a:r>
          </a:p>
        </p:txBody>
      </p:sp>
      <p:graphicFrame>
        <p:nvGraphicFramePr>
          <p:cNvPr id="681" name="Shape 681"/>
          <p:cNvGraphicFramePr/>
          <p:nvPr/>
        </p:nvGraphicFramePr>
        <p:xfrm>
          <a:off y="2877300" x="2353325"/>
          <a:ext cy="3000000" cx="3000000"/>
        </p:xfrm>
        <a:graphic>
          <a:graphicData uri="http://schemas.openxmlformats.org/drawingml/2006/table">
            <a:tbl>
              <a:tblPr>
                <a:noFill/>
                <a:tableStyleId>{4A50D71E-E0B4-4E5C-A1D4-C361DEB2E0F0}</a:tableStyleId>
              </a:tblPr>
              <a:tblGrid>
                <a:gridCol w="2218675"/>
                <a:gridCol w="2218675"/>
              </a:tblGrid>
              <a:tr h="381000">
                <a:tc>
                  <a:txBody>
                    <a:bodyPr>
                      <a:noAutofit/>
                    </a:bodyPr>
                    <a:lstStyle/>
                    <a:p>
                      <a:pPr>
                        <a:spcBef>
                          <a:spcPts val="0"/>
                        </a:spcBef>
                        <a:buNone/>
                      </a:pPr>
                      <a:r>
                        <a:rPr lang="en-US"/>
                        <a:t>Criteria 1</a:t>
                      </a:r>
                    </a:p>
                  </a:txBody>
                  <a:tcPr marR="91425" marB="91425" marT="91425" marL="91425"/>
                </a:tc>
                <a:tc>
                  <a:txBody>
                    <a:bodyPr>
                      <a:noAutofit/>
                    </a:bodyPr>
                    <a:lstStyle/>
                    <a:p>
                      <a:pPr>
                        <a:spcBef>
                          <a:spcPts val="0"/>
                        </a:spcBef>
                        <a:buNone/>
                      </a:pPr>
                      <a:r>
                        <a:rPr lang="en-US"/>
                        <a:t>3</a:t>
                      </a:r>
                    </a:p>
                  </a:txBody>
                  <a:tcPr marR="91425" marB="91425" marT="91425" marL="91425"/>
                </a:tc>
              </a:tr>
              <a:tr h="381000">
                <a:tc>
                  <a:txBody>
                    <a:bodyPr>
                      <a:noAutofit/>
                    </a:bodyPr>
                    <a:lstStyle/>
                    <a:p>
                      <a:pPr>
                        <a:spcBef>
                          <a:spcPts val="0"/>
                        </a:spcBef>
                        <a:buNone/>
                      </a:pPr>
                      <a:r>
                        <a:rPr lang="en-US"/>
                        <a:t>Criteria 2</a:t>
                      </a:r>
                    </a:p>
                  </a:txBody>
                  <a:tcPr marR="91425" marB="91425" marT="91425" marL="91425"/>
                </a:tc>
                <a:tc>
                  <a:txBody>
                    <a:bodyPr>
                      <a:noAutofit/>
                    </a:bodyPr>
                    <a:lstStyle/>
                    <a:p>
                      <a:pPr>
                        <a:spcBef>
                          <a:spcPts val="0"/>
                        </a:spcBef>
                        <a:buNone/>
                      </a:pPr>
                      <a:r>
                        <a:rPr lang="en-US"/>
                        <a:t>2</a:t>
                      </a:r>
                    </a:p>
                  </a:txBody>
                  <a:tcPr marR="91425" marB="91425" marT="91425" marL="91425"/>
                </a:tc>
              </a:tr>
              <a:tr h="381000">
                <a:tc>
                  <a:txBody>
                    <a:bodyPr>
                      <a:noAutofit/>
                    </a:bodyPr>
                    <a:lstStyle/>
                    <a:p>
                      <a:pPr>
                        <a:spcBef>
                          <a:spcPts val="0"/>
                        </a:spcBef>
                        <a:buNone/>
                      </a:pPr>
                      <a:r>
                        <a:rPr lang="en-US"/>
                        <a:t>Criteria 3</a:t>
                      </a:r>
                    </a:p>
                  </a:txBody>
                  <a:tcPr marR="91425" marB="91425" marT="91425" marL="91425"/>
                </a:tc>
                <a:tc>
                  <a:txBody>
                    <a:bodyPr>
                      <a:noAutofit/>
                    </a:bodyPr>
                    <a:lstStyle/>
                    <a:p>
                      <a:pPr>
                        <a:spcBef>
                          <a:spcPts val="0"/>
                        </a:spcBef>
                        <a:buNone/>
                      </a:pPr>
                      <a:r>
                        <a:rPr lang="en-US"/>
                        <a:t>4</a:t>
                      </a:r>
                    </a:p>
                  </a:txBody>
                  <a:tcPr marR="91425" marB="91425" marT="91425" marL="91425"/>
                </a:tc>
              </a:tr>
              <a:tr h="381000">
                <a:tc>
                  <a:txBody>
                    <a:bodyPr>
                      <a:noAutofit/>
                    </a:bodyPr>
                    <a:lstStyle/>
                    <a:p>
                      <a:pPr>
                        <a:spcBef>
                          <a:spcPts val="0"/>
                        </a:spcBef>
                        <a:buNone/>
                      </a:pPr>
                      <a:r>
                        <a:rPr lang="en-US"/>
                        <a:t>Criteria 4</a:t>
                      </a:r>
                    </a:p>
                  </a:txBody>
                  <a:tcPr marR="91425" marB="91425" marT="91425" marL="91425"/>
                </a:tc>
                <a:tc>
                  <a:txBody>
                    <a:bodyPr>
                      <a:noAutofit/>
                    </a:bodyPr>
                    <a:lstStyle/>
                    <a:p>
                      <a:pPr>
                        <a:spcBef>
                          <a:spcPts val="0"/>
                        </a:spcBef>
                        <a:buNone/>
                      </a:pPr>
                      <a:r>
                        <a:rPr lang="en-US"/>
                        <a:t>2</a:t>
                      </a:r>
                    </a:p>
                  </a:txBody>
                  <a:tcPr marR="91425" marB="91425" marT="91425" marL="91425"/>
                </a:tc>
              </a:tr>
              <a:tr h="381000">
                <a:tc>
                  <a:txBody>
                    <a:bodyPr>
                      <a:noAutofit/>
                    </a:bodyPr>
                    <a:lstStyle/>
                    <a:p>
                      <a:pPr>
                        <a:spcBef>
                          <a:spcPts val="0"/>
                        </a:spcBef>
                        <a:buNone/>
                      </a:pPr>
                      <a:r>
                        <a:rPr lang="en-US"/>
                        <a:t>Criteria 5</a:t>
                      </a:r>
                    </a:p>
                  </a:txBody>
                  <a:tcPr marR="91425" marB="91425" marT="91425" marL="91425"/>
                </a:tc>
                <a:tc>
                  <a:txBody>
                    <a:bodyPr>
                      <a:noAutofit/>
                    </a:bodyPr>
                    <a:lstStyle/>
                    <a:p>
                      <a:pPr>
                        <a:spcBef>
                          <a:spcPts val="0"/>
                        </a:spcBef>
                        <a:buNone/>
                      </a:pPr>
                      <a:r>
                        <a:rPr lang="en-US"/>
                        <a:t>2</a:t>
                      </a:r>
                    </a:p>
                  </a:txBody>
                  <a:tcPr marR="91425" marB="91425" marT="91425" marL="91425"/>
                </a:tc>
              </a:tr>
              <a:tr h="381000">
                <a:tc>
                  <a:txBody>
                    <a:bodyPr>
                      <a:noAutofit/>
                    </a:bodyPr>
                    <a:lstStyle/>
                    <a:p>
                      <a:pPr>
                        <a:spcBef>
                          <a:spcPts val="0"/>
                        </a:spcBef>
                        <a:buNone/>
                      </a:pPr>
                      <a:r>
                        <a:rPr lang="en-US"/>
                        <a:t>Criteria 6</a:t>
                      </a:r>
                    </a:p>
                  </a:txBody>
                  <a:tcPr marR="91425" marB="91425" marT="91425" marL="91425"/>
                </a:tc>
                <a:tc>
                  <a:txBody>
                    <a:bodyPr>
                      <a:noAutofit/>
                    </a:bodyPr>
                    <a:lstStyle/>
                    <a:p>
                      <a:pPr>
                        <a:spcBef>
                          <a:spcPts val="0"/>
                        </a:spcBef>
                        <a:buNone/>
                      </a:pPr>
                      <a:r>
                        <a:rPr lang="en-US"/>
                        <a:t>1</a:t>
                      </a:r>
                    </a:p>
                  </a:txBody>
                  <a:tcPr marR="91425" marB="91425" marT="91425" marL="91425"/>
                </a:tc>
              </a:tr>
              <a:tr h="381000">
                <a:tc>
                  <a:txBody>
                    <a:bodyPr>
                      <a:noAutofit/>
                    </a:bodyPr>
                    <a:lstStyle/>
                    <a:p>
                      <a:pPr>
                        <a:spcBef>
                          <a:spcPts val="0"/>
                        </a:spcBef>
                        <a:buNone/>
                      </a:pPr>
                      <a:r>
                        <a:rPr lang="en-US"/>
                        <a:t>Criteria 7</a:t>
                      </a:r>
                    </a:p>
                  </a:txBody>
                  <a:tcPr marR="91425" marB="91425" marT="91425" marL="91425"/>
                </a:tc>
                <a:tc>
                  <a:txBody>
                    <a:bodyPr>
                      <a:noAutofit/>
                    </a:bodyPr>
                    <a:lstStyle/>
                    <a:p>
                      <a:pPr>
                        <a:spcBef>
                          <a:spcPts val="0"/>
                        </a:spcBef>
                        <a:buNone/>
                      </a:pPr>
                      <a:r>
                        <a:rPr lang="en-US"/>
                        <a:t>5</a:t>
                      </a:r>
                    </a:p>
                  </a:txBody>
                  <a:tcPr marR="91425" marB="91425" marT="91425" marL="91425"/>
                </a:tc>
              </a:tr>
            </a:tbl>
          </a:graphicData>
        </a:graphic>
      </p:graphicFrame>
      <p:sp>
        <p:nvSpPr>
          <p:cNvPr id="682" name="Shape 682"/>
          <p:cNvSpPr txBox="1"/>
          <p:nvPr/>
        </p:nvSpPr>
        <p:spPr>
          <a:xfrm>
            <a:off y="0" x="7759875"/>
            <a:ext cy="356399" cx="1796400"/>
          </a:xfrm>
          <a:prstGeom prst="rect">
            <a:avLst/>
          </a:prstGeom>
          <a:noFill/>
          <a:ln>
            <a:noFill/>
          </a:ln>
        </p:spPr>
        <p:txBody>
          <a:bodyPr bIns="91425" rIns="91425" lIns="91425" tIns="91425" anchor="t" anchorCtr="0">
            <a:noAutofit/>
          </a:bodyPr>
          <a:lstStyle/>
          <a:p>
            <a:pPr algn="ctr" rtl="0" lvl="0">
              <a:spcBef>
                <a:spcPts val="0"/>
              </a:spcBef>
              <a:buNone/>
            </a:pPr>
            <a:r>
              <a:rPr u="sng" b="1" lang="en-US">
                <a:solidFill>
                  <a:srgbClr val="38761D"/>
                </a:solidFill>
              </a:rPr>
              <a:t>Log off</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y="0" x="0"/>
          <a:ext cy="0" cx="0"/>
          <a:chOff y="0" x="0"/>
          <a:chExt cy="0" cx="0"/>
        </a:xfrm>
      </p:grpSpPr>
      <p:sp>
        <p:nvSpPr>
          <p:cNvPr id="210" name="Shape 210"/>
          <p:cNvSpPr txBox="1"/>
          <p:nvPr>
            <p:ph type="title"/>
          </p:nvPr>
        </p:nvSpPr>
        <p:spPr>
          <a:xfrm>
            <a:off y="273050" x="180100"/>
            <a:ext cy="1398900" cx="84687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Agenda</a:t>
            </a:r>
          </a:p>
        </p:txBody>
      </p:sp>
      <p:sp>
        <p:nvSpPr>
          <p:cNvPr id="211" name="Shape 211"/>
          <p:cNvSpPr/>
          <p:nvPr/>
        </p:nvSpPr>
        <p:spPr>
          <a:xfrm>
            <a:off y="1655196" x="704850"/>
            <a:ext cy="475714" cx="7924799"/>
          </a:xfrm>
          <a:prstGeom prst="roundRect">
            <a:avLst>
              <a:gd fmla="val 16667" name="adj"/>
            </a:avLst>
          </a:prstGeom>
          <a:solidFill>
            <a:schemeClr val="accent1"/>
          </a:solidFill>
          <a:ln w="25400" cap="flat">
            <a:solidFill>
              <a:schemeClr val="accent1"/>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3200" lang="en-US" i="0">
                <a:solidFill>
                  <a:schemeClr val="lt1"/>
                </a:solidFill>
                <a:latin typeface="Questrial"/>
                <a:ea typeface="Questrial"/>
                <a:cs typeface="Questrial"/>
                <a:sym typeface="Questrial"/>
              </a:rPr>
              <a:t>Introduction</a:t>
            </a:r>
          </a:p>
        </p:txBody>
      </p:sp>
      <p:sp>
        <p:nvSpPr>
          <p:cNvPr id="212" name="Shape 212"/>
          <p:cNvSpPr/>
          <p:nvPr/>
        </p:nvSpPr>
        <p:spPr>
          <a:xfrm>
            <a:off y="2130910" x="704850"/>
            <a:ext cy="475714" cx="7924799"/>
          </a:xfrm>
          <a:prstGeom prst="roundRect">
            <a:avLst>
              <a:gd fmla="val 16667" name="adj"/>
            </a:avLst>
          </a:prstGeom>
          <a:solidFill>
            <a:schemeClr val="l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dk1"/>
                </a:solidFill>
                <a:latin typeface="Questrial"/>
                <a:ea typeface="Questrial"/>
                <a:cs typeface="Questrial"/>
                <a:sym typeface="Questrial"/>
              </a:rPr>
              <a:t>Problem</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Overview</a:t>
            </a:r>
          </a:p>
        </p:txBody>
      </p:sp>
      <p:sp>
        <p:nvSpPr>
          <p:cNvPr id="213" name="Shape 213"/>
          <p:cNvSpPr/>
          <p:nvPr/>
        </p:nvSpPr>
        <p:spPr>
          <a:xfrm>
            <a:off y="2607009"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Current</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Status</a:t>
            </a:r>
          </a:p>
        </p:txBody>
      </p:sp>
      <p:sp>
        <p:nvSpPr>
          <p:cNvPr id="214" name="Shape 214"/>
          <p:cNvSpPr/>
          <p:nvPr/>
        </p:nvSpPr>
        <p:spPr>
          <a:xfrm>
            <a:off y="3082725"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User</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Narratives</a:t>
            </a:r>
          </a:p>
        </p:txBody>
      </p:sp>
      <p:sp>
        <p:nvSpPr>
          <p:cNvPr id="215" name="Shape 215"/>
          <p:cNvSpPr/>
          <p:nvPr/>
        </p:nvSpPr>
        <p:spPr>
          <a:xfrm>
            <a:off y="3558441" x="68580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UML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Use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a:t>
            </a:r>
          </a:p>
        </p:txBody>
      </p:sp>
      <p:sp>
        <p:nvSpPr>
          <p:cNvPr id="216" name="Shape 216"/>
          <p:cNvSpPr/>
          <p:nvPr/>
        </p:nvSpPr>
        <p:spPr>
          <a:xfrm>
            <a:off y="40341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Data</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Flow</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Diagrams</a:t>
            </a:r>
          </a:p>
        </p:txBody>
      </p:sp>
      <p:sp>
        <p:nvSpPr>
          <p:cNvPr id="217" name="Shape 217"/>
          <p:cNvSpPr/>
          <p:nvPr/>
        </p:nvSpPr>
        <p:spPr>
          <a:xfrm>
            <a:off y="45164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sp>
        <p:nvSpPr>
          <p:cNvPr id="218" name="Shape 218"/>
          <p:cNvSpPr/>
          <p:nvPr/>
        </p:nvSpPr>
        <p:spPr>
          <a:xfrm>
            <a:off y="4992169"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Non-Functional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pic>
        <p:nvPicPr>
          <p:cNvPr id="219" name="Shape 219"/>
          <p:cNvPicPr preferRelativeResize="0"/>
          <p:nvPr/>
        </p:nvPicPr>
        <p:blipFill rotWithShape="1">
          <a:blip r:embed="rId3">
            <a:alphaModFix/>
          </a:blip>
          <a:srcRect t="0" b="0" r="0" l="0"/>
          <a:stretch/>
        </p:blipFill>
        <p:spPr>
          <a:xfrm>
            <a:off y="327138" x="7010400"/>
            <a:ext cy="1328056" cx="2133599"/>
          </a:xfrm>
          <a:prstGeom prst="rect">
            <a:avLst/>
          </a:prstGeom>
          <a:noFill/>
          <a:ln>
            <a:noFill/>
          </a:ln>
        </p:spPr>
      </p:pic>
      <p:sp>
        <p:nvSpPr>
          <p:cNvPr id="220" name="Shape 220"/>
          <p:cNvSpPr/>
          <p:nvPr/>
        </p:nvSpPr>
        <p:spPr>
          <a:xfrm>
            <a:off y="546788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Prototypes</a:t>
            </a:r>
          </a:p>
        </p:txBody>
      </p:sp>
      <p:sp>
        <p:nvSpPr>
          <p:cNvPr id="221" name="Shape 221"/>
          <p:cNvSpPr/>
          <p:nvPr/>
        </p:nvSpPr>
        <p:spPr>
          <a:xfrm>
            <a:off y="5943600" x="647700"/>
            <a:ext cy="551915"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What’s</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Next</a:t>
            </a:r>
          </a:p>
        </p:txBody>
      </p:sp>
    </p:spTree>
  </p:cSld>
  <p:clrMapOvr>
    <a:masterClrMapping/>
  </p:clrMapOvr>
  <p:transition spd="slow">
    <p:cut/>
  </p:transition>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6" name="Shape 686"/>
        <p:cNvGrpSpPr/>
        <p:nvPr/>
      </p:nvGrpSpPr>
      <p:grpSpPr>
        <a:xfrm>
          <a:off y="0" x="0"/>
          <a:ext cy="0" cx="0"/>
          <a:chOff y="0" x="0"/>
          <a:chExt cy="0" cx="0"/>
        </a:xfrm>
      </p:grpSpPr>
      <p:cxnSp>
        <p:nvCxnSpPr>
          <p:cNvPr id="687" name="Shape 687"/>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sp>
        <p:nvSpPr>
          <p:cNvPr id="688" name="Shape 688"/>
          <p:cNvSpPr/>
          <p:nvPr/>
        </p:nvSpPr>
        <p:spPr>
          <a:xfrm>
            <a:off y="-144463" x="155575"/>
            <a:ext cy="304799" cx="304799"/>
          </a:xfrm>
          <a:prstGeom prst="rect">
            <a:avLst/>
          </a:prstGeom>
          <a:no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Arial"/>
              <a:ea typeface="Arial"/>
              <a:cs typeface="Arial"/>
              <a:sym typeface="Arial"/>
            </a:endParaRPr>
          </a:p>
        </p:txBody>
      </p:sp>
      <p:sp>
        <p:nvSpPr>
          <p:cNvPr id="689" name="Shape 689"/>
          <p:cNvSpPr/>
          <p:nvPr/>
        </p:nvSpPr>
        <p:spPr>
          <a:xfrm>
            <a:off y="7937" x="307975"/>
            <a:ext cy="304799" cx="304799"/>
          </a:xfrm>
          <a:prstGeom prst="rect">
            <a:avLst/>
          </a:prstGeom>
          <a:no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Arial"/>
              <a:ea typeface="Arial"/>
              <a:cs typeface="Arial"/>
              <a:sym typeface="Arial"/>
            </a:endParaRPr>
          </a:p>
        </p:txBody>
      </p:sp>
      <p:sp>
        <p:nvSpPr>
          <p:cNvPr id="690" name="Shape 690"/>
          <p:cNvSpPr txBox="1"/>
          <p:nvPr/>
        </p:nvSpPr>
        <p:spPr>
          <a:xfrm>
            <a:off y="1905000" x="3467100"/>
            <a:ext cy="369299" cx="22097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800" lang="en-US" i="0">
                <a:solidFill>
                  <a:schemeClr val="dk1"/>
                </a:solidFill>
                <a:latin typeface="Arial"/>
                <a:ea typeface="Arial"/>
                <a:cs typeface="Arial"/>
                <a:sym typeface="Arial"/>
              </a:rPr>
              <a:t>Email:</a:t>
            </a:r>
          </a:p>
        </p:txBody>
      </p:sp>
      <p:sp>
        <p:nvSpPr>
          <p:cNvPr id="691" name="Shape 691"/>
          <p:cNvSpPr txBox="1"/>
          <p:nvPr/>
        </p:nvSpPr>
        <p:spPr>
          <a:xfrm>
            <a:off y="2819400" x="3467100"/>
            <a:ext cy="381000" cx="2362200"/>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800" lang="en-US" i="0">
                <a:solidFill>
                  <a:schemeClr val="dk1"/>
                </a:solidFill>
                <a:latin typeface="Arial"/>
                <a:ea typeface="Arial"/>
                <a:cs typeface="Arial"/>
                <a:sym typeface="Arial"/>
              </a:rPr>
              <a:t>Password:</a:t>
            </a:r>
          </a:p>
        </p:txBody>
      </p:sp>
      <p:sp>
        <p:nvSpPr>
          <p:cNvPr id="692" name="Shape 692"/>
          <p:cNvSpPr txBox="1"/>
          <p:nvPr/>
        </p:nvSpPr>
        <p:spPr>
          <a:xfrm>
            <a:off y="11865" x="3048000"/>
            <a:ext cy="373199" cx="3429000"/>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z="1800" lang="en-US">
                <a:solidFill>
                  <a:schemeClr val="dk1"/>
                </a:solidFill>
              </a:rPr>
              <a:t>Faculty Login</a:t>
            </a:r>
          </a:p>
        </p:txBody>
      </p:sp>
      <p:pic>
        <p:nvPicPr>
          <p:cNvPr id="693" name="Shape 693"/>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sp>
        <p:nvSpPr>
          <p:cNvPr id="694" name="Shape 694"/>
          <p:cNvSpPr/>
          <p:nvPr/>
        </p:nvSpPr>
        <p:spPr>
          <a:xfrm>
            <a:off y="3886200" x="3505200"/>
            <a:ext cy="381000" cx="2228999"/>
          </a:xfrm>
          <a:prstGeom prst="roundRect">
            <a:avLst>
              <a:gd fmla="val 16667" name="adj"/>
            </a:avLst>
          </a:prstGeom>
          <a:solidFill>
            <a:schemeClr val="dk1"/>
          </a:solidFill>
          <a:ln>
            <a:noFill/>
          </a:ln>
        </p:spPr>
        <p:txBody>
          <a:bodyPr bIns="45700" rIns="91425" lIns="91425" tIns="45700" anchor="ctr" anchorCtr="0">
            <a:noAutofit/>
          </a:bodyPr>
          <a:lstStyle/>
          <a:p>
            <a:pPr algn="ctr" rtl="0" lvl="0" marR="0" indent="0" marL="0">
              <a:spcBef>
                <a:spcPts val="0"/>
              </a:spcBef>
              <a:buSzPct val="25000"/>
              <a:buNone/>
            </a:pPr>
            <a:r>
              <a:rPr strike="noStrike" u="none" b="0" cap="none" baseline="0" sz="1800" lang="en-US" i="0">
                <a:solidFill>
                  <a:schemeClr val="accent1"/>
                </a:solidFill>
                <a:latin typeface="Arial"/>
                <a:ea typeface="Arial"/>
                <a:cs typeface="Arial"/>
                <a:sym typeface="Arial"/>
              </a:rPr>
              <a:t>Login</a:t>
            </a:r>
          </a:p>
        </p:txBody>
      </p:sp>
      <p:sp>
        <p:nvSpPr>
          <p:cNvPr id="695" name="Shape 695"/>
          <p:cNvSpPr/>
          <p:nvPr/>
        </p:nvSpPr>
        <p:spPr>
          <a:xfrm>
            <a:off y="2333375" x="3556850"/>
            <a:ext cy="381000" cx="22097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t/>
            </a:r>
            <a:endParaRPr/>
          </a:p>
        </p:txBody>
      </p:sp>
      <p:sp>
        <p:nvSpPr>
          <p:cNvPr id="696" name="Shape 696"/>
          <p:cNvSpPr txBox="1"/>
          <p:nvPr/>
        </p:nvSpPr>
        <p:spPr>
          <a:xfrm>
            <a:off y="4362900" x="3530100"/>
            <a:ext cy="171000" cx="2083799"/>
          </a:xfrm>
          <a:prstGeom prst="rect">
            <a:avLst/>
          </a:prstGeom>
          <a:noFill/>
          <a:ln>
            <a:noFill/>
          </a:ln>
        </p:spPr>
        <p:txBody>
          <a:bodyPr bIns="91425" rIns="91425" lIns="91425" tIns="91425" anchor="t" anchorCtr="0">
            <a:noAutofit/>
          </a:bodyPr>
          <a:lstStyle/>
          <a:p>
            <a:pPr rtl="0" lvl="0">
              <a:spcBef>
                <a:spcPts val="0"/>
              </a:spcBef>
              <a:buNone/>
            </a:pPr>
            <a:r>
              <a:rPr u="sng" sz="1200" lang="en-US">
                <a:solidFill>
                  <a:schemeClr val="dk1"/>
                </a:solidFill>
                <a:hlinkClick r:id="rId4"/>
              </a:rPr>
              <a:t>Faculty Member? Click here</a:t>
            </a:r>
          </a:p>
        </p:txBody>
      </p:sp>
      <p:sp>
        <p:nvSpPr>
          <p:cNvPr id="697" name="Shape 697"/>
          <p:cNvSpPr/>
          <p:nvPr/>
        </p:nvSpPr>
        <p:spPr>
          <a:xfrm>
            <a:off y="3247775" x="3556850"/>
            <a:ext cy="381000" cx="22097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t/>
            </a:r>
            <a:endParaRPr/>
          </a:p>
        </p:txBody>
      </p:sp>
    </p:spTree>
  </p:cSld>
  <p:clrMapOvr>
    <a:masterClrMapping/>
  </p:clrMapOvr>
  <p:transition spd="slow">
    <p:cut/>
  </p:transition>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1" name="Shape 701"/>
        <p:cNvGrpSpPr/>
        <p:nvPr/>
      </p:nvGrpSpPr>
      <p:grpSpPr>
        <a:xfrm>
          <a:off y="0" x="0"/>
          <a:ext cy="0" cx="0"/>
          <a:chOff y="0" x="0"/>
          <a:chExt cy="0" cx="0"/>
        </a:xfrm>
      </p:grpSpPr>
      <p:cxnSp>
        <p:nvCxnSpPr>
          <p:cNvPr id="702" name="Shape 702"/>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sp>
        <p:nvSpPr>
          <p:cNvPr id="703" name="Shape 703"/>
          <p:cNvSpPr/>
          <p:nvPr/>
        </p:nvSpPr>
        <p:spPr>
          <a:xfrm>
            <a:off y="-144463" x="155575"/>
            <a:ext cy="304799" cx="304799"/>
          </a:xfrm>
          <a:prstGeom prst="rect">
            <a:avLst/>
          </a:prstGeom>
          <a:no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Arial"/>
              <a:ea typeface="Arial"/>
              <a:cs typeface="Arial"/>
              <a:sym typeface="Arial"/>
            </a:endParaRPr>
          </a:p>
        </p:txBody>
      </p:sp>
      <p:sp>
        <p:nvSpPr>
          <p:cNvPr id="704" name="Shape 704"/>
          <p:cNvSpPr/>
          <p:nvPr/>
        </p:nvSpPr>
        <p:spPr>
          <a:xfrm>
            <a:off y="7937" x="307975"/>
            <a:ext cy="304799" cx="304799"/>
          </a:xfrm>
          <a:prstGeom prst="rect">
            <a:avLst/>
          </a:prstGeom>
          <a:no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800" i="0">
              <a:solidFill>
                <a:schemeClr val="dk1"/>
              </a:solidFill>
              <a:latin typeface="Arial"/>
              <a:ea typeface="Arial"/>
              <a:cs typeface="Arial"/>
              <a:sym typeface="Arial"/>
            </a:endParaRPr>
          </a:p>
        </p:txBody>
      </p:sp>
      <p:sp>
        <p:nvSpPr>
          <p:cNvPr id="705" name="Shape 705"/>
          <p:cNvSpPr txBox="1"/>
          <p:nvPr/>
        </p:nvSpPr>
        <p:spPr>
          <a:xfrm>
            <a:off y="1905000" x="3467100"/>
            <a:ext cy="369299" cx="22097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z="1800" lang="en-US">
                <a:solidFill>
                  <a:schemeClr val="dk1"/>
                </a:solidFill>
              </a:rPr>
              <a:t>Faculty </a:t>
            </a:r>
            <a:r>
              <a:rPr strike="noStrike" u="none" b="0" cap="none" baseline="0" sz="1800" lang="en-US" i="0">
                <a:solidFill>
                  <a:schemeClr val="dk1"/>
                </a:solidFill>
                <a:latin typeface="Arial"/>
                <a:ea typeface="Arial"/>
                <a:cs typeface="Arial"/>
                <a:sym typeface="Arial"/>
              </a:rPr>
              <a:t>Email:</a:t>
            </a:r>
          </a:p>
        </p:txBody>
      </p:sp>
      <p:sp>
        <p:nvSpPr>
          <p:cNvPr id="706" name="Shape 706"/>
          <p:cNvSpPr txBox="1"/>
          <p:nvPr/>
        </p:nvSpPr>
        <p:spPr>
          <a:xfrm>
            <a:off y="2819400" x="3467100"/>
            <a:ext cy="381000" cx="2362200"/>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800" lang="en-US" i="0">
                <a:solidFill>
                  <a:schemeClr val="dk1"/>
                </a:solidFill>
                <a:latin typeface="Arial"/>
                <a:ea typeface="Arial"/>
                <a:cs typeface="Arial"/>
                <a:sym typeface="Arial"/>
              </a:rPr>
              <a:t>Password:</a:t>
            </a:r>
          </a:p>
        </p:txBody>
      </p:sp>
      <p:sp>
        <p:nvSpPr>
          <p:cNvPr id="707" name="Shape 707"/>
          <p:cNvSpPr txBox="1"/>
          <p:nvPr/>
        </p:nvSpPr>
        <p:spPr>
          <a:xfrm>
            <a:off y="11865" x="3048000"/>
            <a:ext cy="373199" cx="3429000"/>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z="1800" lang="en-US">
                <a:solidFill>
                  <a:schemeClr val="dk1"/>
                </a:solidFill>
              </a:rPr>
              <a:t>Faculty Login</a:t>
            </a:r>
          </a:p>
        </p:txBody>
      </p:sp>
      <p:pic>
        <p:nvPicPr>
          <p:cNvPr id="708" name="Shape 708"/>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sp>
        <p:nvSpPr>
          <p:cNvPr id="709" name="Shape 709"/>
          <p:cNvSpPr/>
          <p:nvPr/>
        </p:nvSpPr>
        <p:spPr>
          <a:xfrm>
            <a:off y="3886200" x="3505200"/>
            <a:ext cy="381000" cx="2228999"/>
          </a:xfrm>
          <a:prstGeom prst="roundRect">
            <a:avLst>
              <a:gd fmla="val 16667" name="adj"/>
            </a:avLst>
          </a:prstGeom>
          <a:solidFill>
            <a:schemeClr val="dk1"/>
          </a:solidFill>
          <a:ln>
            <a:noFill/>
          </a:ln>
        </p:spPr>
        <p:txBody>
          <a:bodyPr bIns="45700" rIns="91425" lIns="91425" tIns="45700" anchor="ctr" anchorCtr="0">
            <a:noAutofit/>
          </a:bodyPr>
          <a:lstStyle/>
          <a:p>
            <a:pPr algn="ctr" rtl="0" lvl="0" marR="0" indent="0" marL="0">
              <a:spcBef>
                <a:spcPts val="0"/>
              </a:spcBef>
              <a:buSzPct val="25000"/>
              <a:buNone/>
            </a:pPr>
            <a:r>
              <a:rPr sz="1800" lang="en-US">
                <a:solidFill>
                  <a:schemeClr val="accent1"/>
                </a:solidFill>
              </a:rPr>
              <a:t>Login</a:t>
            </a:r>
          </a:p>
        </p:txBody>
      </p:sp>
      <p:sp>
        <p:nvSpPr>
          <p:cNvPr id="710" name="Shape 710"/>
          <p:cNvSpPr/>
          <p:nvPr/>
        </p:nvSpPr>
        <p:spPr>
          <a:xfrm>
            <a:off y="2333375" x="3556850"/>
            <a:ext cy="381000" cx="22097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lang="en-US"/>
              <a:t>jdsmit@siena.edu</a:t>
            </a:r>
          </a:p>
        </p:txBody>
      </p:sp>
      <p:sp>
        <p:nvSpPr>
          <p:cNvPr id="711" name="Shape 711"/>
          <p:cNvSpPr/>
          <p:nvPr/>
        </p:nvSpPr>
        <p:spPr>
          <a:xfrm>
            <a:off y="3247775" x="3556850"/>
            <a:ext cy="381000" cx="22097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lang="en-US"/>
              <a:t>**********</a:t>
            </a:r>
          </a:p>
        </p:txBody>
      </p:sp>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5" name="Shape 715"/>
        <p:cNvGrpSpPr/>
        <p:nvPr/>
      </p:nvGrpSpPr>
      <p:grpSpPr>
        <a:xfrm>
          <a:off y="0" x="0"/>
          <a:ext cy="0" cx="0"/>
          <a:chOff y="0" x="0"/>
          <a:chExt cy="0" cx="0"/>
        </a:xfrm>
      </p:grpSpPr>
      <p:sp>
        <p:nvSpPr>
          <p:cNvPr id="716" name="Shape 716"/>
          <p:cNvSpPr/>
          <p:nvPr/>
        </p:nvSpPr>
        <p:spPr>
          <a:xfrm>
            <a:off y="2694725" x="2195725"/>
            <a:ext cy="955199" cx="2381099"/>
          </a:xfrm>
          <a:prstGeom prst="roundRect">
            <a:avLst>
              <a:gd fmla="val 16667" name="adj"/>
            </a:avLst>
          </a:prstGeom>
          <a:solidFill>
            <a:schemeClr val="dk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indent="0" marL="0">
              <a:spcBef>
                <a:spcPts val="0"/>
              </a:spcBef>
              <a:buNone/>
            </a:pPr>
            <a:r>
              <a:rPr b="1" sz="2500" lang="en-US">
                <a:solidFill>
                  <a:schemeClr val="accent2"/>
                </a:solidFill>
              </a:rPr>
              <a:t>Create Teams</a:t>
            </a:r>
          </a:p>
        </p:txBody>
      </p:sp>
      <p:sp>
        <p:nvSpPr>
          <p:cNvPr id="717" name="Shape 717"/>
          <p:cNvSpPr/>
          <p:nvPr/>
        </p:nvSpPr>
        <p:spPr>
          <a:xfrm>
            <a:off y="2694725" x="5057100"/>
            <a:ext cy="955199" cx="2381099"/>
          </a:xfrm>
          <a:prstGeom prst="roundRect">
            <a:avLst>
              <a:gd fmla="val 16667" name="adj"/>
            </a:avLst>
          </a:prstGeom>
          <a:solidFill>
            <a:schemeClr val="dk1"/>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2500" lang="en-US">
                <a:solidFill>
                  <a:schemeClr val="accent1"/>
                </a:solidFill>
              </a:rPr>
              <a:t>Establish Evaluations</a:t>
            </a:r>
          </a:p>
        </p:txBody>
      </p:sp>
      <p:sp>
        <p:nvSpPr>
          <p:cNvPr id="718" name="Shape 718"/>
          <p:cNvSpPr txBox="1"/>
          <p:nvPr/>
        </p:nvSpPr>
        <p:spPr>
          <a:xfrm>
            <a:off y="1454300" x="3421875"/>
            <a:ext cy="513300" cx="2381099"/>
          </a:xfrm>
          <a:prstGeom prst="rect">
            <a:avLst/>
          </a:prstGeom>
          <a:noFill/>
          <a:ln>
            <a:noFill/>
          </a:ln>
        </p:spPr>
        <p:txBody>
          <a:bodyPr bIns="91425" rIns="91425" lIns="91425" tIns="91425" anchor="t" anchorCtr="0">
            <a:noAutofit/>
          </a:bodyPr>
          <a:lstStyle/>
          <a:p>
            <a:pPr algn="ctr" rtl="0" lvl="0">
              <a:spcBef>
                <a:spcPts val="0"/>
              </a:spcBef>
              <a:buNone/>
            </a:pPr>
            <a:r>
              <a:rPr b="1" lang="en-US">
                <a:solidFill>
                  <a:srgbClr val="38761D"/>
                </a:solidFill>
              </a:rPr>
              <a:t>Welcome!</a:t>
            </a:r>
          </a:p>
        </p:txBody>
      </p:sp>
      <p:sp>
        <p:nvSpPr>
          <p:cNvPr id="719" name="Shape 719"/>
          <p:cNvSpPr txBox="1"/>
          <p:nvPr/>
        </p:nvSpPr>
        <p:spPr>
          <a:xfrm>
            <a:off y="0" x="3721275"/>
            <a:ext cy="356399" cx="1796400"/>
          </a:xfrm>
          <a:prstGeom prst="rect">
            <a:avLst/>
          </a:prstGeom>
          <a:noFill/>
          <a:ln>
            <a:noFill/>
          </a:ln>
        </p:spPr>
        <p:txBody>
          <a:bodyPr bIns="91425" rIns="91425" lIns="91425" tIns="91425" anchor="t" anchorCtr="0">
            <a:noAutofit/>
          </a:bodyPr>
          <a:lstStyle/>
          <a:p>
            <a:pPr algn="ctr" rtl="0" lvl="0">
              <a:spcBef>
                <a:spcPts val="0"/>
              </a:spcBef>
              <a:buNone/>
            </a:pPr>
            <a:r>
              <a:rPr b="1" lang="en-US">
                <a:solidFill>
                  <a:srgbClr val="38761D"/>
                </a:solidFill>
              </a:rPr>
              <a:t>Faculty Portal</a:t>
            </a:r>
          </a:p>
        </p:txBody>
      </p:sp>
      <p:pic>
        <p:nvPicPr>
          <p:cNvPr id="720" name="Shape 720"/>
          <p:cNvPicPr preferRelativeResize="0"/>
          <p:nvPr/>
        </p:nvPicPr>
        <p:blipFill rotWithShape="1">
          <a:blip r:embed="rId3">
            <a:alphaModFix/>
          </a:blip>
          <a:srcRect t="0" b="0" r="0" l="0"/>
          <a:stretch/>
        </p:blipFill>
        <p:spPr>
          <a:xfrm>
            <a:off y="817872" x="307973"/>
            <a:ext cy="1037099" cx="1673099"/>
          </a:xfrm>
          <a:prstGeom prst="rect">
            <a:avLst/>
          </a:prstGeom>
          <a:noFill/>
          <a:ln>
            <a:noFill/>
          </a:ln>
        </p:spPr>
      </p:pic>
      <p:cxnSp>
        <p:nvCxnSpPr>
          <p:cNvPr id="721" name="Shape 721"/>
          <p:cNvCxnSpPr/>
          <p:nvPr/>
        </p:nvCxnSpPr>
        <p:spPr>
          <a:xfrm>
            <a:off y="533400" x="0"/>
            <a:ext cy="0" cx="9144000"/>
          </a:xfrm>
          <a:prstGeom prst="straightConnector1">
            <a:avLst/>
          </a:prstGeom>
          <a:noFill/>
          <a:ln w="19050" cap="flat">
            <a:solidFill>
              <a:schemeClr val="dk2"/>
            </a:solidFill>
            <a:prstDash val="solid"/>
            <a:round/>
            <a:headEnd w="med" len="med" type="none"/>
            <a:tailEnd w="med" len="med" type="none"/>
          </a:ln>
        </p:spPr>
      </p:cxnSp>
      <p:sp>
        <p:nvSpPr>
          <p:cNvPr id="722" name="Shape 722"/>
          <p:cNvSpPr/>
          <p:nvPr/>
        </p:nvSpPr>
        <p:spPr>
          <a:xfrm>
            <a:off y="4059050" x="3381450"/>
            <a:ext cy="955199" cx="2381099"/>
          </a:xfrm>
          <a:prstGeom prst="roundRect">
            <a:avLst>
              <a:gd fmla="val 16667" name="adj"/>
            </a:avLst>
          </a:prstGeom>
          <a:solidFill>
            <a:schemeClr val="dk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indent="0" marL="0">
              <a:spcBef>
                <a:spcPts val="0"/>
              </a:spcBef>
              <a:buNone/>
            </a:pPr>
            <a:r>
              <a:rPr b="1" sz="2500" lang="en-US">
                <a:solidFill>
                  <a:schemeClr val="accent2"/>
                </a:solidFill>
              </a:rPr>
              <a:t>View Evaluations</a:t>
            </a:r>
          </a:p>
        </p:txBody>
      </p:sp>
      <p:sp>
        <p:nvSpPr>
          <p:cNvPr id="723" name="Shape 723"/>
          <p:cNvSpPr txBox="1"/>
          <p:nvPr/>
        </p:nvSpPr>
        <p:spPr>
          <a:xfrm>
            <a:off y="0" x="7759875"/>
            <a:ext cy="356399" cx="1796400"/>
          </a:xfrm>
          <a:prstGeom prst="rect">
            <a:avLst/>
          </a:prstGeom>
          <a:noFill/>
          <a:ln>
            <a:noFill/>
          </a:ln>
        </p:spPr>
        <p:txBody>
          <a:bodyPr bIns="91425" rIns="91425" lIns="91425" tIns="91425" anchor="t" anchorCtr="0">
            <a:noAutofit/>
          </a:bodyPr>
          <a:lstStyle/>
          <a:p>
            <a:pPr algn="ctr" rtl="0" lvl="0">
              <a:spcBef>
                <a:spcPts val="0"/>
              </a:spcBef>
              <a:buNone/>
            </a:pPr>
            <a:r>
              <a:rPr u="sng" b="1" lang="en-US">
                <a:solidFill>
                  <a:srgbClr val="38761D"/>
                </a:solidFill>
              </a:rPr>
              <a:t>Log off</a:t>
            </a:r>
          </a:p>
        </p:txBody>
      </p:sp>
    </p:spTree>
  </p:cSld>
  <p:clrMapOvr>
    <a:masterClrMapping/>
  </p:clrMapOvr>
  <p:transition spd="slow">
    <p:cut/>
  </p:transition>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7" name="Shape 727"/>
        <p:cNvGrpSpPr/>
        <p:nvPr/>
      </p:nvGrpSpPr>
      <p:grpSpPr>
        <a:xfrm>
          <a:off y="0" x="0"/>
          <a:ext cy="0" cx="0"/>
          <a:chOff y="0" x="0"/>
          <a:chExt cy="0" cx="0"/>
        </a:xfrm>
      </p:grpSpPr>
      <p:sp>
        <p:nvSpPr>
          <p:cNvPr id="728" name="Shape 728"/>
          <p:cNvSpPr txBox="1"/>
          <p:nvPr>
            <p:ph type="title"/>
          </p:nvPr>
        </p:nvSpPr>
        <p:spPr>
          <a:xfrm>
            <a:off y="273060" x="4191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Agenda</a:t>
            </a:r>
          </a:p>
        </p:txBody>
      </p:sp>
      <p:sp>
        <p:nvSpPr>
          <p:cNvPr id="729" name="Shape 729"/>
          <p:cNvSpPr/>
          <p:nvPr/>
        </p:nvSpPr>
        <p:spPr>
          <a:xfrm>
            <a:off y="1655196" x="704850"/>
            <a:ext cy="475714" cx="7924799"/>
          </a:xfrm>
          <a:prstGeom prst="roundRect">
            <a:avLst>
              <a:gd fmla="val 16667" name="adj"/>
            </a:avLst>
          </a:prstGeom>
          <a:solidFill>
            <a:schemeClr val="accent1"/>
          </a:solidFill>
          <a:ln w="25400" cap="flat">
            <a:solidFill>
              <a:schemeClr val="accent1"/>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3200" lang="en-US" i="0">
                <a:solidFill>
                  <a:schemeClr val="lt1"/>
                </a:solidFill>
                <a:latin typeface="Questrial"/>
                <a:ea typeface="Questrial"/>
                <a:cs typeface="Questrial"/>
                <a:sym typeface="Questrial"/>
              </a:rPr>
              <a:t>Introduction</a:t>
            </a:r>
          </a:p>
        </p:txBody>
      </p:sp>
      <p:sp>
        <p:nvSpPr>
          <p:cNvPr id="730" name="Shape 730"/>
          <p:cNvSpPr/>
          <p:nvPr/>
        </p:nvSpPr>
        <p:spPr>
          <a:xfrm>
            <a:off y="2130910"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Problem</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Overview</a:t>
            </a:r>
          </a:p>
        </p:txBody>
      </p:sp>
      <p:sp>
        <p:nvSpPr>
          <p:cNvPr id="731" name="Shape 731"/>
          <p:cNvSpPr/>
          <p:nvPr/>
        </p:nvSpPr>
        <p:spPr>
          <a:xfrm>
            <a:off y="2607009"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Current</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Status</a:t>
            </a:r>
          </a:p>
        </p:txBody>
      </p:sp>
      <p:sp>
        <p:nvSpPr>
          <p:cNvPr id="732" name="Shape 732"/>
          <p:cNvSpPr/>
          <p:nvPr/>
        </p:nvSpPr>
        <p:spPr>
          <a:xfrm>
            <a:off y="3082725"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User</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Narratives</a:t>
            </a:r>
          </a:p>
        </p:txBody>
      </p:sp>
      <p:sp>
        <p:nvSpPr>
          <p:cNvPr id="733" name="Shape 733"/>
          <p:cNvSpPr/>
          <p:nvPr/>
        </p:nvSpPr>
        <p:spPr>
          <a:xfrm>
            <a:off y="3558441" x="68580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UML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Use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a:t>
            </a:r>
          </a:p>
        </p:txBody>
      </p:sp>
      <p:sp>
        <p:nvSpPr>
          <p:cNvPr id="734" name="Shape 734"/>
          <p:cNvSpPr/>
          <p:nvPr/>
        </p:nvSpPr>
        <p:spPr>
          <a:xfrm>
            <a:off y="40341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Data</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Flow</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Diagrams</a:t>
            </a:r>
          </a:p>
        </p:txBody>
      </p:sp>
      <p:sp>
        <p:nvSpPr>
          <p:cNvPr id="735" name="Shape 735"/>
          <p:cNvSpPr/>
          <p:nvPr/>
        </p:nvSpPr>
        <p:spPr>
          <a:xfrm>
            <a:off y="45164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sp>
        <p:nvSpPr>
          <p:cNvPr id="736" name="Shape 736"/>
          <p:cNvSpPr/>
          <p:nvPr/>
        </p:nvSpPr>
        <p:spPr>
          <a:xfrm>
            <a:off y="4992169"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Non-Functional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pic>
        <p:nvPicPr>
          <p:cNvPr id="737" name="Shape 737"/>
          <p:cNvPicPr preferRelativeResize="0"/>
          <p:nvPr/>
        </p:nvPicPr>
        <p:blipFill rotWithShape="1">
          <a:blip r:embed="rId3">
            <a:alphaModFix/>
          </a:blip>
          <a:srcRect t="0" b="0" r="0" l="0"/>
          <a:stretch/>
        </p:blipFill>
        <p:spPr>
          <a:xfrm>
            <a:off y="327138" x="7010400"/>
            <a:ext cy="1328056" cx="2133599"/>
          </a:xfrm>
          <a:prstGeom prst="rect">
            <a:avLst/>
          </a:prstGeom>
          <a:noFill/>
          <a:ln>
            <a:noFill/>
          </a:ln>
        </p:spPr>
      </p:pic>
      <p:sp>
        <p:nvSpPr>
          <p:cNvPr id="738" name="Shape 738"/>
          <p:cNvSpPr/>
          <p:nvPr/>
        </p:nvSpPr>
        <p:spPr>
          <a:xfrm>
            <a:off y="546788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Prototypes</a:t>
            </a:r>
          </a:p>
        </p:txBody>
      </p:sp>
      <p:sp>
        <p:nvSpPr>
          <p:cNvPr id="739" name="Shape 739"/>
          <p:cNvSpPr/>
          <p:nvPr/>
        </p:nvSpPr>
        <p:spPr>
          <a:xfrm>
            <a:off y="5943600" x="647700"/>
            <a:ext cy="551915" cx="7924799"/>
          </a:xfrm>
          <a:prstGeom prst="roundRect">
            <a:avLst>
              <a:gd fmla="val 16667" name="adj"/>
            </a:avLst>
          </a:prstGeom>
          <a:solidFill>
            <a:schemeClr val="l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z="2800" lang="en-US">
                <a:solidFill>
                  <a:schemeClr val="dk1"/>
                </a:solidFill>
                <a:latin typeface="Questrial"/>
                <a:ea typeface="Questrial"/>
                <a:cs typeface="Questrial"/>
                <a:sym typeface="Questrial"/>
              </a:rPr>
              <a:t>What’s next?</a:t>
            </a:r>
          </a:p>
        </p:txBody>
      </p:sp>
    </p:spTree>
  </p:cSld>
  <p:clrMapOvr>
    <a:masterClrMapping/>
  </p:clrMapOvr>
  <p:transition spd="slow">
    <p:cut/>
  </p:transition>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3" name="Shape 743"/>
        <p:cNvGrpSpPr/>
        <p:nvPr/>
      </p:nvGrpSpPr>
      <p:grpSpPr>
        <a:xfrm>
          <a:off y="0" x="0"/>
          <a:ext cy="0" cx="0"/>
          <a:chOff y="0" x="0"/>
          <a:chExt cy="0" cx="0"/>
        </a:xfrm>
      </p:grpSpPr>
      <p:sp>
        <p:nvSpPr>
          <p:cNvPr id="744" name="Shape 744"/>
          <p:cNvSpPr txBox="1"/>
          <p:nvPr>
            <p:ph type="title"/>
          </p:nvPr>
        </p:nvSpPr>
        <p:spPr>
          <a:xfrm>
            <a:off y="267493" x="4572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Timeline: Fall Semester</a:t>
            </a:r>
          </a:p>
        </p:txBody>
      </p:sp>
      <p:sp>
        <p:nvSpPr>
          <p:cNvPr id="745" name="Shape 745"/>
          <p:cNvSpPr txBox="1"/>
          <p:nvPr>
            <p:ph idx="1" type="body"/>
          </p:nvPr>
        </p:nvSpPr>
        <p:spPr>
          <a:xfrm>
            <a:off y="1882808" x="4572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Data Dictionary – November 10</a:t>
            </a:r>
            <a:r>
              <a:rPr strike="noStrike" u="none" b="0" cap="none" baseline="30000" sz="3000" lang="en-US" i="0">
                <a:solidFill>
                  <a:schemeClr val="lt1"/>
                </a:solidFill>
                <a:latin typeface="Questrial"/>
                <a:ea typeface="Questrial"/>
                <a:cs typeface="Questrial"/>
                <a:sym typeface="Questrial"/>
              </a:rPr>
              <a:t>th</a:t>
            </a:r>
            <a:r>
              <a:rPr strike="noStrike" u="none" b="0" cap="none" baseline="0" sz="3000" lang="en-US" i="0">
                <a:solidFill>
                  <a:schemeClr val="lt1"/>
                </a:solidFill>
                <a:latin typeface="Questrial"/>
                <a:ea typeface="Questrial"/>
                <a:cs typeface="Questrial"/>
                <a:sym typeface="Questrial"/>
              </a:rPr>
              <a:t> </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Software Testing Strategies – </a:t>
            </a:r>
            <a:r>
              <a:rPr strike="noStrike" u="none" b="0" cap="none" baseline="0" sz="2400" lang="en-US" i="0">
                <a:solidFill>
                  <a:schemeClr val="lt1"/>
                </a:solidFill>
                <a:latin typeface="Questrial"/>
                <a:ea typeface="Questrial"/>
                <a:cs typeface="Questrial"/>
                <a:sym typeface="Questrial"/>
              </a:rPr>
              <a:t>November 13</a:t>
            </a:r>
            <a:r>
              <a:rPr strike="noStrike" u="none" b="0" cap="none" baseline="30000" sz="2400" lang="en-US" i="0">
                <a:solidFill>
                  <a:schemeClr val="lt1"/>
                </a:solidFill>
                <a:latin typeface="Questrial"/>
                <a:ea typeface="Questrial"/>
                <a:cs typeface="Questrial"/>
                <a:sym typeface="Questrial"/>
              </a:rPr>
              <a:t>th</a:t>
            </a:r>
            <a:r>
              <a:rPr strike="noStrike" u="none" b="0" cap="none" baseline="0" sz="2400" lang="en-US" i="0">
                <a:solidFill>
                  <a:schemeClr val="lt1"/>
                </a:solidFill>
                <a:latin typeface="Questrial"/>
                <a:ea typeface="Questrial"/>
                <a:cs typeface="Questrial"/>
                <a:sym typeface="Questrial"/>
              </a:rPr>
              <a:t> </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Design Documents – November 26</a:t>
            </a:r>
            <a:r>
              <a:rPr strike="noStrike" u="none" b="0" cap="none" baseline="30000" sz="3000" lang="en-US" i="0">
                <a:solidFill>
                  <a:schemeClr val="lt1"/>
                </a:solidFill>
                <a:latin typeface="Questrial"/>
                <a:ea typeface="Questrial"/>
                <a:cs typeface="Questrial"/>
                <a:sym typeface="Questrial"/>
              </a:rPr>
              <a:t>th</a:t>
            </a:r>
            <a:r>
              <a:rPr strike="noStrike" u="none" b="0" cap="none" baseline="0" sz="3000" lang="en-US" i="0">
                <a:solidFill>
                  <a:schemeClr val="lt1"/>
                </a:solidFill>
                <a:latin typeface="Questrial"/>
                <a:ea typeface="Questrial"/>
                <a:cs typeface="Questrial"/>
                <a:sym typeface="Questrial"/>
              </a:rPr>
              <a:t> </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Preliminary Design – December 2</a:t>
            </a:r>
            <a:r>
              <a:rPr strike="noStrike" u="none" b="0" cap="none" baseline="30000" sz="3000" lang="en-US" i="0">
                <a:solidFill>
                  <a:schemeClr val="lt1"/>
                </a:solidFill>
                <a:latin typeface="Questrial"/>
                <a:ea typeface="Questrial"/>
                <a:cs typeface="Questrial"/>
                <a:sym typeface="Questrial"/>
              </a:rPr>
              <a:t>nd</a:t>
            </a:r>
            <a:r>
              <a:rPr strike="noStrike" u="none" b="0" cap="none" baseline="0" sz="3000" lang="en-US" i="0">
                <a:solidFill>
                  <a:schemeClr val="lt1"/>
                </a:solidFill>
                <a:latin typeface="Questrial"/>
                <a:ea typeface="Questrial"/>
                <a:cs typeface="Questrial"/>
                <a:sym typeface="Questrial"/>
              </a:rPr>
              <a:t> </a:t>
            </a:r>
          </a:p>
        </p:txBody>
      </p:sp>
      <p:pic>
        <p:nvPicPr>
          <p:cNvPr id="746" name="Shape 746"/>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Tree>
  </p:cSld>
  <p:clrMapOvr>
    <a:masterClrMapping/>
  </p:clrMapOvr>
  <p:transition spd="slow">
    <p:cut/>
  </p:transition>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1" name="Shape 751"/>
        <p:cNvGrpSpPr/>
        <p:nvPr/>
      </p:nvGrpSpPr>
      <p:grpSpPr>
        <a:xfrm>
          <a:off y="0" x="0"/>
          <a:ext cy="0" cx="0"/>
          <a:chOff y="0" x="0"/>
          <a:chExt cy="0" cx="0"/>
        </a:xfrm>
      </p:grpSpPr>
      <p:sp>
        <p:nvSpPr>
          <p:cNvPr id="752" name="Shape 752"/>
          <p:cNvSpPr txBox="1"/>
          <p:nvPr>
            <p:ph type="title"/>
          </p:nvPr>
        </p:nvSpPr>
        <p:spPr>
          <a:xfrm>
            <a:off y="267493" x="45720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Timeline: Fall Semester</a:t>
            </a:r>
          </a:p>
        </p:txBody>
      </p:sp>
      <p:pic>
        <p:nvPicPr>
          <p:cNvPr id="753" name="Shape 753"/>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pic>
        <p:nvPicPr>
          <p:cNvPr id="754" name="Shape 754"/>
          <p:cNvPicPr preferRelativeResize="0"/>
          <p:nvPr/>
        </p:nvPicPr>
        <p:blipFill>
          <a:blip r:embed="rId4">
            <a:alphaModFix/>
          </a:blip>
          <a:stretch>
            <a:fillRect/>
          </a:stretch>
        </p:blipFill>
        <p:spPr>
          <a:xfrm>
            <a:off y="1666400" x="666750"/>
            <a:ext cy="4914900" cx="7810500"/>
          </a:xfrm>
          <a:prstGeom prst="rect">
            <a:avLst/>
          </a:prstGeom>
          <a:noFill/>
          <a:ln>
            <a:noFill/>
          </a:ln>
        </p:spPr>
      </p:pic>
    </p:spTree>
  </p:cSld>
  <p:clrMapOvr>
    <a:masterClrMapping/>
  </p:clrMapOvr>
  <p:transition spd="slow">
    <p:cut/>
  </p:transition>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9" name="Shape 759"/>
        <p:cNvGrpSpPr/>
        <p:nvPr/>
      </p:nvGrpSpPr>
      <p:grpSpPr>
        <a:xfrm>
          <a:off y="0" x="0"/>
          <a:ext cy="0" cx="0"/>
          <a:chOff y="0" x="0"/>
          <a:chExt cy="0" cx="0"/>
        </a:xfrm>
      </p:grpSpPr>
      <p:sp>
        <p:nvSpPr>
          <p:cNvPr id="760" name="Shape 760"/>
          <p:cNvSpPr txBox="1"/>
          <p:nvPr>
            <p:ph type="title"/>
          </p:nvPr>
        </p:nvSpPr>
        <p:spPr>
          <a:xfrm>
            <a:off y="267493" x="45720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Conclusion</a:t>
            </a:r>
          </a:p>
        </p:txBody>
      </p:sp>
      <p:sp>
        <p:nvSpPr>
          <p:cNvPr id="761" name="Shape 761"/>
          <p:cNvSpPr txBox="1"/>
          <p:nvPr>
            <p:ph idx="1" type="body"/>
          </p:nvPr>
        </p:nvSpPr>
        <p:spPr>
          <a:xfrm>
            <a:off y="1882808" x="457200"/>
            <a:ext cy="4572000" cx="8229600"/>
          </a:xfrm>
          <a:prstGeom prst="rect">
            <a:avLst/>
          </a:prstGeom>
          <a:noFill/>
          <a:ln>
            <a:noFill/>
          </a:ln>
        </p:spPr>
        <p:txBody>
          <a:bodyPr bIns="45700" rIns="91425" lIns="91425" tIns="45700" anchor="t" anchorCtr="0">
            <a:noAutofit/>
          </a:bodyPr>
          <a:lstStyle/>
          <a:p>
            <a:pPr algn="ctr" rtl="0" lvl="0" marR="0" indent="-507" marL="64008">
              <a:spcBef>
                <a:spcPts val="0"/>
              </a:spcBef>
              <a:buClr>
                <a:schemeClr val="accent1"/>
              </a:buClr>
              <a:buFont typeface="Noto Symbol"/>
              <a:buNone/>
            </a:pPr>
            <a:r>
              <a:t/>
            </a:r>
            <a:endParaRPr strike="noStrike" u="none" b="0" cap="none" baseline="0" sz="6600" i="0">
              <a:solidFill>
                <a:schemeClr val="lt1"/>
              </a:solidFill>
              <a:latin typeface="Questrial"/>
              <a:ea typeface="Questrial"/>
              <a:cs typeface="Questrial"/>
              <a:sym typeface="Questrial"/>
            </a:endParaRPr>
          </a:p>
          <a:p>
            <a:pPr algn="ctr" rtl="0" lvl="0" marR="0" indent="-507" marL="64008">
              <a:spcBef>
                <a:spcPts val="1320"/>
              </a:spcBef>
              <a:buClr>
                <a:schemeClr val="accent1"/>
              </a:buClr>
              <a:buSzPct val="25000"/>
              <a:buFont typeface="Noto Symbol"/>
              <a:buNone/>
            </a:pPr>
            <a:r>
              <a:rPr strike="noStrike" u="none" b="0" cap="none" baseline="0" sz="6600" lang="en-US" i="0">
                <a:solidFill>
                  <a:schemeClr val="lt1"/>
                </a:solidFill>
                <a:latin typeface="Questrial"/>
                <a:ea typeface="Questrial"/>
                <a:cs typeface="Questrial"/>
                <a:sym typeface="Questrial"/>
              </a:rPr>
              <a:t>Questions?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5" name="Shape 225"/>
        <p:cNvGrpSpPr/>
        <p:nvPr/>
      </p:nvGrpSpPr>
      <p:grpSpPr>
        <a:xfrm>
          <a:off y="0" x="0"/>
          <a:ext cy="0" cx="0"/>
          <a:chOff y="0" x="0"/>
          <a:chExt cy="0" cx="0"/>
        </a:xfrm>
      </p:grpSpPr>
      <p:sp>
        <p:nvSpPr>
          <p:cNvPr id="226" name="Shape 226"/>
          <p:cNvSpPr txBox="1"/>
          <p:nvPr>
            <p:ph type="title"/>
          </p:nvPr>
        </p:nvSpPr>
        <p:spPr>
          <a:xfrm>
            <a:off y="253643" x="-15240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Problem Overview</a:t>
            </a:r>
          </a:p>
        </p:txBody>
      </p:sp>
      <p:sp>
        <p:nvSpPr>
          <p:cNvPr id="227" name="Shape 227"/>
          <p:cNvSpPr txBox="1"/>
          <p:nvPr>
            <p:ph idx="1" type="body"/>
          </p:nvPr>
        </p:nvSpPr>
        <p:spPr>
          <a:xfrm>
            <a:off y="1447800" x="381000"/>
            <a:ext cy="4572000" cx="8229600"/>
          </a:xfrm>
          <a:prstGeom prst="rect">
            <a:avLst/>
          </a:prstGeom>
          <a:noFill/>
          <a:ln>
            <a:noFill/>
          </a:ln>
        </p:spPr>
        <p:txBody>
          <a:bodyPr bIns="45700" rIns="91425" lIns="91425" tIns="45700" anchor="t" anchorCtr="0">
            <a:noAutofit/>
          </a:bodyPr>
          <a:lstStyle/>
          <a:p>
            <a:pPr algn="l" rtl="0" lvl="0" marR="0" indent="-384556" marL="448056">
              <a:spcBef>
                <a:spcPts val="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Client: Dr. Erik Eddy</a:t>
            </a:r>
          </a:p>
          <a:p>
            <a:pPr algn="l" rtl="0" lvl="0" marR="0" indent="-384556" marL="448056">
              <a:spcBef>
                <a:spcPts val="600"/>
              </a:spcBef>
              <a:buClr>
                <a:schemeClr val="accent1"/>
              </a:buClr>
              <a:buSzPct val="80000"/>
              <a:buFont typeface="Noto Symbol"/>
              <a:buChar char="⦿"/>
            </a:pPr>
            <a:r>
              <a:rPr strike="noStrike" u="none" b="0" cap="none" baseline="0" sz="3000" lang="en-US" i="0">
                <a:solidFill>
                  <a:schemeClr val="lt1"/>
                </a:solidFill>
                <a:latin typeface="Questrial"/>
                <a:ea typeface="Questrial"/>
                <a:cs typeface="Questrial"/>
                <a:sym typeface="Questrial"/>
              </a:rPr>
              <a:t>Team Evaluation: Application on the </a:t>
            </a:r>
            <a:r>
              <a:rPr strike="noStrike" u="none" b="0" cap="none" baseline="0" sz="3000" lang="en-US" i="0">
                <a:solidFill>
                  <a:srgbClr val="2DA2BF"/>
                </a:solidFill>
                <a:latin typeface="Questrial"/>
                <a:ea typeface="Questrial"/>
                <a:cs typeface="Questrial"/>
                <a:sym typeface="Questrial"/>
              </a:rPr>
              <a:t>TEAMS 101</a:t>
            </a:r>
            <a:r>
              <a:rPr strike="noStrike" u="none" b="0" cap="none" baseline="0" sz="3000" lang="en-US" i="0">
                <a:solidFill>
                  <a:schemeClr val="lt1"/>
                </a:solidFill>
                <a:latin typeface="Questrial"/>
                <a:ea typeface="Questrial"/>
                <a:cs typeface="Questrial"/>
                <a:sym typeface="Questrial"/>
              </a:rPr>
              <a:t> Portal</a:t>
            </a:r>
          </a:p>
          <a:p>
            <a:pPr algn="l" rtl="0" lvl="1" marR="0" indent="-289560" marL="822960">
              <a:spcBef>
                <a:spcPts val="520"/>
              </a:spcBef>
              <a:buClr>
                <a:schemeClr val="accent1"/>
              </a:buClr>
              <a:buSzPct val="95000"/>
              <a:buFont typeface="Verdana"/>
              <a:buChar char="›"/>
            </a:pPr>
            <a:r>
              <a:rPr strike="noStrike" u="none" b="0" cap="none" baseline="0" sz="2600" lang="en-US" i="0">
                <a:solidFill>
                  <a:schemeClr val="lt1"/>
                </a:solidFill>
                <a:latin typeface="Questrial"/>
                <a:ea typeface="Questrial"/>
                <a:cs typeface="Questrial"/>
                <a:sym typeface="Questrial"/>
              </a:rPr>
              <a:t>Currently no website for teammates to provide group evaluations</a:t>
            </a:r>
          </a:p>
          <a:p>
            <a:pPr algn="l" rtl="0" lvl="1" marR="0" indent="-289560" marL="822960">
              <a:spcBef>
                <a:spcPts val="520"/>
              </a:spcBef>
              <a:buClr>
                <a:schemeClr val="accent1"/>
              </a:buClr>
              <a:buSzPct val="95000"/>
              <a:buFont typeface="Verdana"/>
              <a:buChar char="›"/>
            </a:pPr>
            <a:r>
              <a:rPr strike="noStrike" u="none" b="0" cap="none" baseline="0" sz="2600" lang="en-US" i="0">
                <a:solidFill>
                  <a:schemeClr val="lt1"/>
                </a:solidFill>
                <a:latin typeface="Questrial"/>
                <a:ea typeface="Questrial"/>
                <a:cs typeface="Questrial"/>
                <a:sym typeface="Questrial"/>
              </a:rPr>
              <a:t>Groups only provide feedback after project has terminated</a:t>
            </a:r>
          </a:p>
          <a:p>
            <a:pPr algn="l" rtl="0" lvl="1" marR="0" indent="-132715" marL="822960">
              <a:spcBef>
                <a:spcPts val="520"/>
              </a:spcBef>
              <a:buClr>
                <a:schemeClr val="accent1"/>
              </a:buClr>
              <a:buFont typeface="Verdana"/>
              <a:buNone/>
            </a:pPr>
            <a:r>
              <a:t/>
            </a:r>
            <a:endParaRPr strike="noStrike" u="none" b="0" cap="none" baseline="0" sz="2600" i="0">
              <a:solidFill>
                <a:schemeClr val="lt1"/>
              </a:solidFill>
              <a:latin typeface="Questrial"/>
              <a:ea typeface="Questrial"/>
              <a:cs typeface="Questrial"/>
              <a:sym typeface="Questrial"/>
            </a:endParaRPr>
          </a:p>
        </p:txBody>
      </p:sp>
      <p:pic>
        <p:nvPicPr>
          <p:cNvPr id="228" name="Shape 228"/>
          <p:cNvPicPr preferRelativeResize="0"/>
          <p:nvPr/>
        </p:nvPicPr>
        <p:blipFill rotWithShape="1">
          <a:blip r:embed="rId3">
            <a:alphaModFix/>
          </a:blip>
          <a:srcRect t="0" b="0" r="0" l="0"/>
          <a:stretch/>
        </p:blipFill>
        <p:spPr>
          <a:xfrm>
            <a:off y="-76200" x="7086600"/>
            <a:ext cy="1497981" cx="2362200"/>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3" name="Shape 233"/>
        <p:cNvGrpSpPr/>
        <p:nvPr/>
      </p:nvGrpSpPr>
      <p:grpSpPr>
        <a:xfrm>
          <a:off y="0" x="0"/>
          <a:ext cy="0" cx="0"/>
          <a:chOff y="0" x="0"/>
          <a:chExt cy="0" cx="0"/>
        </a:xfrm>
      </p:grpSpPr>
      <p:sp>
        <p:nvSpPr>
          <p:cNvPr id="234" name="Shape 234"/>
          <p:cNvSpPr txBox="1"/>
          <p:nvPr>
            <p:ph type="title"/>
          </p:nvPr>
        </p:nvSpPr>
        <p:spPr>
          <a:xfrm>
            <a:off y="255760" x="12815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Agenda</a:t>
            </a:r>
          </a:p>
        </p:txBody>
      </p:sp>
      <p:sp>
        <p:nvSpPr>
          <p:cNvPr id="235" name="Shape 235"/>
          <p:cNvSpPr/>
          <p:nvPr/>
        </p:nvSpPr>
        <p:spPr>
          <a:xfrm>
            <a:off y="1655196" x="704850"/>
            <a:ext cy="475714" cx="7924799"/>
          </a:xfrm>
          <a:prstGeom prst="roundRect">
            <a:avLst>
              <a:gd fmla="val 16667" name="adj"/>
            </a:avLst>
          </a:prstGeom>
          <a:solidFill>
            <a:schemeClr val="accent1"/>
          </a:solidFill>
          <a:ln w="25400" cap="flat">
            <a:solidFill>
              <a:schemeClr val="accent1"/>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3200" lang="en-US" i="0">
                <a:solidFill>
                  <a:schemeClr val="lt1"/>
                </a:solidFill>
                <a:latin typeface="Questrial"/>
                <a:ea typeface="Questrial"/>
                <a:cs typeface="Questrial"/>
                <a:sym typeface="Questrial"/>
              </a:rPr>
              <a:t>Introduction</a:t>
            </a:r>
          </a:p>
        </p:txBody>
      </p:sp>
      <p:sp>
        <p:nvSpPr>
          <p:cNvPr id="236" name="Shape 236"/>
          <p:cNvSpPr/>
          <p:nvPr/>
        </p:nvSpPr>
        <p:spPr>
          <a:xfrm>
            <a:off y="2130910"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Problem</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Overview</a:t>
            </a:r>
          </a:p>
        </p:txBody>
      </p:sp>
      <p:sp>
        <p:nvSpPr>
          <p:cNvPr id="237" name="Shape 237"/>
          <p:cNvSpPr/>
          <p:nvPr/>
        </p:nvSpPr>
        <p:spPr>
          <a:xfrm>
            <a:off y="2607009" x="704850"/>
            <a:ext cy="475714" cx="7924799"/>
          </a:xfrm>
          <a:prstGeom prst="roundRect">
            <a:avLst>
              <a:gd fmla="val 16667" name="adj"/>
            </a:avLst>
          </a:prstGeom>
          <a:solidFill>
            <a:schemeClr val="l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dk1"/>
                </a:solidFill>
                <a:latin typeface="Questrial"/>
                <a:ea typeface="Questrial"/>
                <a:cs typeface="Questrial"/>
                <a:sym typeface="Questrial"/>
              </a:rPr>
              <a:t>Current</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Status</a:t>
            </a:r>
          </a:p>
        </p:txBody>
      </p:sp>
      <p:sp>
        <p:nvSpPr>
          <p:cNvPr id="238" name="Shape 238"/>
          <p:cNvSpPr/>
          <p:nvPr/>
        </p:nvSpPr>
        <p:spPr>
          <a:xfrm>
            <a:off y="3082725"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User</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Narratives</a:t>
            </a:r>
          </a:p>
        </p:txBody>
      </p:sp>
      <p:sp>
        <p:nvSpPr>
          <p:cNvPr id="239" name="Shape 239"/>
          <p:cNvSpPr/>
          <p:nvPr/>
        </p:nvSpPr>
        <p:spPr>
          <a:xfrm>
            <a:off y="3558441" x="68580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UML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Use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a:t>
            </a:r>
          </a:p>
        </p:txBody>
      </p:sp>
      <p:sp>
        <p:nvSpPr>
          <p:cNvPr id="240" name="Shape 240"/>
          <p:cNvSpPr/>
          <p:nvPr/>
        </p:nvSpPr>
        <p:spPr>
          <a:xfrm>
            <a:off y="40341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Data</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Flow</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Diagrams</a:t>
            </a:r>
          </a:p>
        </p:txBody>
      </p:sp>
      <p:sp>
        <p:nvSpPr>
          <p:cNvPr id="241" name="Shape 241"/>
          <p:cNvSpPr/>
          <p:nvPr/>
        </p:nvSpPr>
        <p:spPr>
          <a:xfrm>
            <a:off y="45164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sp>
        <p:nvSpPr>
          <p:cNvPr id="242" name="Shape 242"/>
          <p:cNvSpPr/>
          <p:nvPr/>
        </p:nvSpPr>
        <p:spPr>
          <a:xfrm>
            <a:off y="4992169"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Non-Functional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pic>
        <p:nvPicPr>
          <p:cNvPr id="243" name="Shape 243"/>
          <p:cNvPicPr preferRelativeResize="0"/>
          <p:nvPr/>
        </p:nvPicPr>
        <p:blipFill rotWithShape="1">
          <a:blip r:embed="rId3">
            <a:alphaModFix/>
          </a:blip>
          <a:srcRect t="0" b="0" r="0" l="0"/>
          <a:stretch/>
        </p:blipFill>
        <p:spPr>
          <a:xfrm>
            <a:off y="327138" x="7010400"/>
            <a:ext cy="1328056" cx="2133599"/>
          </a:xfrm>
          <a:prstGeom prst="rect">
            <a:avLst/>
          </a:prstGeom>
          <a:noFill/>
          <a:ln>
            <a:noFill/>
          </a:ln>
        </p:spPr>
      </p:pic>
      <p:sp>
        <p:nvSpPr>
          <p:cNvPr id="244" name="Shape 244"/>
          <p:cNvSpPr/>
          <p:nvPr/>
        </p:nvSpPr>
        <p:spPr>
          <a:xfrm>
            <a:off y="546788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Prototypes</a:t>
            </a:r>
          </a:p>
        </p:txBody>
      </p:sp>
      <p:sp>
        <p:nvSpPr>
          <p:cNvPr id="245" name="Shape 245"/>
          <p:cNvSpPr/>
          <p:nvPr/>
        </p:nvSpPr>
        <p:spPr>
          <a:xfrm>
            <a:off y="5943600" x="647700"/>
            <a:ext cy="551915"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What’s</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Next</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9" name="Shape 249"/>
        <p:cNvGrpSpPr/>
        <p:nvPr/>
      </p:nvGrpSpPr>
      <p:grpSpPr>
        <a:xfrm>
          <a:off y="0" x="0"/>
          <a:ext cy="0" cx="0"/>
          <a:chOff y="0" x="0"/>
          <a:chExt cy="0" cx="0"/>
        </a:xfrm>
      </p:grpSpPr>
      <p:pic>
        <p:nvPicPr>
          <p:cNvPr id="250" name="Shape 250"/>
          <p:cNvPicPr preferRelativeResize="0"/>
          <p:nvPr>
            <p:ph idx="1" type="body"/>
          </p:nvPr>
        </p:nvPicPr>
        <p:blipFill rotWithShape="1">
          <a:blip r:embed="rId3">
            <a:alphaModFix/>
          </a:blip>
          <a:srcRect t="0" b="0" r="0" l="0"/>
          <a:stretch/>
        </p:blipFill>
        <p:spPr>
          <a:xfrm>
            <a:off y="1421780" x="990600"/>
            <a:ext cy="4521818" cx="6825387"/>
          </a:xfrm>
          <a:prstGeom prst="rect">
            <a:avLst/>
          </a:prstGeom>
          <a:noFill/>
          <a:ln>
            <a:noFill/>
          </a:ln>
        </p:spPr>
      </p:pic>
      <p:sp>
        <p:nvSpPr>
          <p:cNvPr id="251" name="Shape 251"/>
          <p:cNvSpPr txBox="1"/>
          <p:nvPr>
            <p:ph type="title"/>
          </p:nvPr>
        </p:nvSpPr>
        <p:spPr>
          <a:xfrm>
            <a:off y="22749" x="0"/>
            <a:ext cy="1399031"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Current Status</a:t>
            </a:r>
          </a:p>
        </p:txBody>
      </p:sp>
      <p:pic>
        <p:nvPicPr>
          <p:cNvPr id="252" name="Shape 252"/>
          <p:cNvPicPr preferRelativeResize="0"/>
          <p:nvPr/>
        </p:nvPicPr>
        <p:blipFill rotWithShape="1">
          <a:blip r:embed="rId4">
            <a:alphaModFix/>
          </a:blip>
          <a:srcRect t="0" b="0" r="0" l="0"/>
          <a:stretch/>
        </p:blipFill>
        <p:spPr>
          <a:xfrm>
            <a:off y="-76200" x="7086600"/>
            <a:ext cy="1497981" cx="2362200"/>
          </a:xfrm>
          <a:prstGeom prst="rect">
            <a:avLst/>
          </a:prstGeom>
          <a:noFill/>
          <a:ln>
            <a:noFill/>
          </a:ln>
        </p:spPr>
      </p:pic>
      <p:sp>
        <p:nvSpPr>
          <p:cNvPr id="253" name="Shape 253"/>
          <p:cNvSpPr/>
          <p:nvPr/>
        </p:nvSpPr>
        <p:spPr>
          <a:xfrm rot="10800000">
            <a:off y="4648198" x="1480556"/>
            <a:ext cy="1143000" cx="643518"/>
          </a:xfrm>
          <a:prstGeom prst="downArrow">
            <a:avLst>
              <a:gd fmla="val 50000" name="adj1"/>
              <a:gd fmla="val 50000" name="adj2"/>
            </a:avLst>
          </a:prstGeom>
          <a:solidFill>
            <a:schemeClr val="accent2"/>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Questrial"/>
              <a:ea typeface="Questrial"/>
              <a:cs typeface="Questrial"/>
              <a:sym typeface="Questrial"/>
            </a:endParaRPr>
          </a:p>
        </p:txBody>
      </p:sp>
      <p:sp>
        <p:nvSpPr>
          <p:cNvPr id="254" name="Shape 254"/>
          <p:cNvSpPr txBox="1"/>
          <p:nvPr/>
        </p:nvSpPr>
        <p:spPr>
          <a:xfrm>
            <a:off y="6019798" x="838200"/>
            <a:ext cy="646331" cx="2133599"/>
          </a:xfrm>
          <a:prstGeom prst="rect">
            <a:avLst/>
          </a:prstGeom>
          <a:solidFill>
            <a:schemeClr val="accent2"/>
          </a:solidFill>
          <a:ln w="9525" cap="flat">
            <a:solidFill>
              <a:schemeClr val="dk1"/>
            </a:solidFill>
            <a:prstDash val="solid"/>
            <a:round/>
            <a:headEnd w="med" len="med" type="none"/>
            <a:tailEnd w="med" len="med" type="none"/>
          </a:ln>
        </p:spPr>
        <p:txBody>
          <a:bodyPr bIns="45700" rIns="91425" lIns="91425" tIns="45700" anchor="t" anchorCtr="0">
            <a:noAutofit/>
          </a:bodyPr>
          <a:lstStyle/>
          <a:p>
            <a:pPr algn="ctr" rtl="0" lvl="0" marR="0" indent="0" marL="0">
              <a:spcBef>
                <a:spcPts val="0"/>
              </a:spcBef>
              <a:buSzPct val="25000"/>
              <a:buNone/>
            </a:pPr>
            <a:r>
              <a:rPr strike="noStrike" u="none" b="0" cap="none" baseline="0" sz="1800" lang="en-US" i="0">
                <a:solidFill>
                  <a:schemeClr val="dk1"/>
                </a:solidFill>
                <a:latin typeface="Questrial"/>
                <a:ea typeface="Questrial"/>
                <a:cs typeface="Questrial"/>
                <a:sym typeface="Questrial"/>
              </a:rPr>
              <a:t>Defining Requirements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9" name="Shape 259"/>
        <p:cNvGrpSpPr/>
        <p:nvPr/>
      </p:nvGrpSpPr>
      <p:grpSpPr>
        <a:xfrm>
          <a:off y="0" x="0"/>
          <a:ext cy="0" cx="0"/>
          <a:chOff y="0" x="0"/>
          <a:chExt cy="0" cx="0"/>
        </a:xfrm>
      </p:grpSpPr>
      <p:sp>
        <p:nvSpPr>
          <p:cNvPr id="260" name="Shape 260"/>
          <p:cNvSpPr txBox="1"/>
          <p:nvPr>
            <p:ph type="title"/>
          </p:nvPr>
        </p:nvSpPr>
        <p:spPr>
          <a:xfrm>
            <a:off y="255760" x="100450"/>
            <a:ext cy="1398900" cx="8229600"/>
          </a:xfrm>
          <a:prstGeom prst="rect">
            <a:avLst/>
          </a:prstGeom>
          <a:noFill/>
          <a:ln>
            <a:noFill/>
          </a:ln>
        </p:spPr>
        <p:txBody>
          <a:bodyPr bIns="45700" rIns="91425" lIns="91425" tIns="45700" anchor="ctr" anchorCtr="0">
            <a:noAutofit/>
          </a:bodyPr>
          <a:lstStyle/>
          <a:p>
            <a:pPr algn="l" rtl="0" lvl="0" marR="0" indent="-2031" marL="484632">
              <a:spcBef>
                <a:spcPts val="0"/>
              </a:spcBef>
              <a:buClr>
                <a:srgbClr val="76D7EF"/>
              </a:buClr>
              <a:buSzPct val="25000"/>
              <a:buFont typeface="Questrial"/>
              <a:buNone/>
            </a:pPr>
            <a:r>
              <a:rPr strike="noStrike" u="none" b="0" cap="none" baseline="0" sz="4200" lang="en-US" i="0">
                <a:solidFill>
                  <a:srgbClr val="76D7EF"/>
                </a:solidFill>
                <a:latin typeface="Questrial"/>
                <a:ea typeface="Questrial"/>
                <a:cs typeface="Questrial"/>
                <a:sym typeface="Questrial"/>
              </a:rPr>
              <a:t>Agenda</a:t>
            </a:r>
          </a:p>
        </p:txBody>
      </p:sp>
      <p:sp>
        <p:nvSpPr>
          <p:cNvPr id="261" name="Shape 261"/>
          <p:cNvSpPr/>
          <p:nvPr/>
        </p:nvSpPr>
        <p:spPr>
          <a:xfrm>
            <a:off y="1655196" x="704850"/>
            <a:ext cy="475714" cx="7924799"/>
          </a:xfrm>
          <a:prstGeom prst="roundRect">
            <a:avLst>
              <a:gd fmla="val 16667" name="adj"/>
            </a:avLst>
          </a:prstGeom>
          <a:solidFill>
            <a:schemeClr val="accent1"/>
          </a:solidFill>
          <a:ln w="25400" cap="flat">
            <a:solidFill>
              <a:schemeClr val="accent1"/>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3200" lang="en-US" i="0">
                <a:solidFill>
                  <a:schemeClr val="lt1"/>
                </a:solidFill>
                <a:latin typeface="Questrial"/>
                <a:ea typeface="Questrial"/>
                <a:cs typeface="Questrial"/>
                <a:sym typeface="Questrial"/>
              </a:rPr>
              <a:t>Introduction</a:t>
            </a:r>
          </a:p>
        </p:txBody>
      </p:sp>
      <p:sp>
        <p:nvSpPr>
          <p:cNvPr id="262" name="Shape 262"/>
          <p:cNvSpPr/>
          <p:nvPr/>
        </p:nvSpPr>
        <p:spPr>
          <a:xfrm>
            <a:off y="2130910"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Problem</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Overview</a:t>
            </a:r>
          </a:p>
        </p:txBody>
      </p:sp>
      <p:sp>
        <p:nvSpPr>
          <p:cNvPr id="263" name="Shape 263"/>
          <p:cNvSpPr/>
          <p:nvPr/>
        </p:nvSpPr>
        <p:spPr>
          <a:xfrm>
            <a:off y="2607009" x="7048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Current</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Status</a:t>
            </a:r>
          </a:p>
        </p:txBody>
      </p:sp>
      <p:sp>
        <p:nvSpPr>
          <p:cNvPr id="264" name="Shape 264"/>
          <p:cNvSpPr/>
          <p:nvPr/>
        </p:nvSpPr>
        <p:spPr>
          <a:xfrm>
            <a:off y="3082725" x="704850"/>
            <a:ext cy="475714" cx="7924799"/>
          </a:xfrm>
          <a:prstGeom prst="roundRect">
            <a:avLst>
              <a:gd fmla="val 16667" name="adj"/>
            </a:avLst>
          </a:prstGeom>
          <a:solidFill>
            <a:schemeClr val="l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dk1"/>
                </a:solidFill>
                <a:latin typeface="Questrial"/>
                <a:ea typeface="Questrial"/>
                <a:cs typeface="Questrial"/>
                <a:sym typeface="Questrial"/>
              </a:rPr>
              <a:t>User</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Case</a:t>
            </a:r>
            <a:r>
              <a:rPr strike="noStrike" u="none" b="0" cap="none" baseline="0" sz="3200" lang="en-US" i="0">
                <a:solidFill>
                  <a:schemeClr val="dk1"/>
                </a:solidFill>
                <a:latin typeface="Questrial"/>
                <a:ea typeface="Questrial"/>
                <a:cs typeface="Questrial"/>
                <a:sym typeface="Questrial"/>
              </a:rPr>
              <a:t> </a:t>
            </a:r>
            <a:r>
              <a:rPr strike="noStrike" u="none" b="0" cap="none" baseline="0" sz="2800" lang="en-US" i="0">
                <a:solidFill>
                  <a:schemeClr val="dk1"/>
                </a:solidFill>
                <a:latin typeface="Questrial"/>
                <a:ea typeface="Questrial"/>
                <a:cs typeface="Questrial"/>
                <a:sym typeface="Questrial"/>
              </a:rPr>
              <a:t>Narratives</a:t>
            </a:r>
          </a:p>
        </p:txBody>
      </p:sp>
      <p:sp>
        <p:nvSpPr>
          <p:cNvPr id="265" name="Shape 265"/>
          <p:cNvSpPr/>
          <p:nvPr/>
        </p:nvSpPr>
        <p:spPr>
          <a:xfrm>
            <a:off y="3558441" x="68580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UML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Use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Case</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a:t>
            </a:r>
          </a:p>
        </p:txBody>
      </p:sp>
      <p:sp>
        <p:nvSpPr>
          <p:cNvPr id="266" name="Shape 266"/>
          <p:cNvSpPr/>
          <p:nvPr/>
        </p:nvSpPr>
        <p:spPr>
          <a:xfrm>
            <a:off y="40341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Data</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Flow</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Diagrams</a:t>
            </a:r>
          </a:p>
        </p:txBody>
      </p:sp>
      <p:sp>
        <p:nvSpPr>
          <p:cNvPr id="267" name="Shape 267"/>
          <p:cNvSpPr/>
          <p:nvPr/>
        </p:nvSpPr>
        <p:spPr>
          <a:xfrm>
            <a:off y="451645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sp>
        <p:nvSpPr>
          <p:cNvPr id="268" name="Shape 268"/>
          <p:cNvSpPr/>
          <p:nvPr/>
        </p:nvSpPr>
        <p:spPr>
          <a:xfrm>
            <a:off y="4992169"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Non-Functional</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Requirements</a:t>
            </a:r>
          </a:p>
        </p:txBody>
      </p:sp>
      <p:pic>
        <p:nvPicPr>
          <p:cNvPr id="269" name="Shape 269"/>
          <p:cNvPicPr preferRelativeResize="0"/>
          <p:nvPr/>
        </p:nvPicPr>
        <p:blipFill rotWithShape="1">
          <a:blip r:embed="rId3">
            <a:alphaModFix/>
          </a:blip>
          <a:srcRect t="0" b="0" r="0" l="0"/>
          <a:stretch/>
        </p:blipFill>
        <p:spPr>
          <a:xfrm>
            <a:off y="327138" x="7010400"/>
            <a:ext cy="1328056" cx="2133599"/>
          </a:xfrm>
          <a:prstGeom prst="rect">
            <a:avLst/>
          </a:prstGeom>
          <a:noFill/>
          <a:ln>
            <a:noFill/>
          </a:ln>
        </p:spPr>
      </p:pic>
      <p:sp>
        <p:nvSpPr>
          <p:cNvPr id="270" name="Shape 270"/>
          <p:cNvSpPr/>
          <p:nvPr/>
        </p:nvSpPr>
        <p:spPr>
          <a:xfrm>
            <a:off y="5467885" x="666750"/>
            <a:ext cy="475714"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Prototypes</a:t>
            </a:r>
          </a:p>
        </p:txBody>
      </p:sp>
      <p:sp>
        <p:nvSpPr>
          <p:cNvPr id="271" name="Shape 271"/>
          <p:cNvSpPr/>
          <p:nvPr/>
        </p:nvSpPr>
        <p:spPr>
          <a:xfrm>
            <a:off y="5943600" x="647700"/>
            <a:ext cy="551915" cx="7924799"/>
          </a:xfrm>
          <a:prstGeom prst="roundRect">
            <a:avLst>
              <a:gd fmla="val 16667" name="adj"/>
            </a:avLst>
          </a:prstGeom>
          <a:solidFill>
            <a:schemeClr val="accent1"/>
          </a:solidFill>
          <a:ln w="25400" cap="flat">
            <a:solidFill>
              <a:srgbClr val="21768C"/>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SzPct val="25000"/>
              <a:buNone/>
            </a:pPr>
            <a:r>
              <a:rPr strike="noStrike" u="none" b="0" cap="none" baseline="0" sz="2800" lang="en-US" i="0">
                <a:solidFill>
                  <a:schemeClr val="lt1"/>
                </a:solidFill>
                <a:latin typeface="Questrial"/>
                <a:ea typeface="Questrial"/>
                <a:cs typeface="Questrial"/>
                <a:sym typeface="Questrial"/>
              </a:rPr>
              <a:t>What’s</a:t>
            </a:r>
            <a:r>
              <a:rPr strike="noStrike" u="none" b="0" cap="none" baseline="0" sz="3200" lang="en-US" i="0">
                <a:solidFill>
                  <a:schemeClr val="lt1"/>
                </a:solidFill>
                <a:latin typeface="Questrial"/>
                <a:ea typeface="Questrial"/>
                <a:cs typeface="Questrial"/>
                <a:sym typeface="Questrial"/>
              </a:rPr>
              <a:t> </a:t>
            </a:r>
            <a:r>
              <a:rPr strike="noStrike" u="none" b="0" cap="none" baseline="0" sz="2800" lang="en-US" i="0">
                <a:solidFill>
                  <a:schemeClr val="lt1"/>
                </a:solidFill>
                <a:latin typeface="Questrial"/>
                <a:ea typeface="Questrial"/>
                <a:cs typeface="Questrial"/>
                <a:sym typeface="Questrial"/>
              </a:rPr>
              <a:t>Next</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Verv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Clarity">
  <a:themeElements>
    <a:clrScheme name="Custom 2">
      <a:dk1>
        <a:srgbClr val="0B520F"/>
      </a:dk1>
      <a:lt1>
        <a:srgbClr val="FFFFFF"/>
      </a:lt1>
      <a:dk2>
        <a:srgbClr val="0B520F"/>
      </a:dk2>
      <a:lt2>
        <a:srgbClr val="F3F2DC"/>
      </a:lt2>
      <a:accent1>
        <a:srgbClr val="FFD965"/>
      </a:accent1>
      <a:accent2>
        <a:srgbClr val="FFD965"/>
      </a:accent2>
      <a:accent3>
        <a:srgbClr val="FFD965"/>
      </a:accent3>
      <a:accent4>
        <a:srgbClr val="106E14"/>
      </a:accent4>
      <a:accent5>
        <a:srgbClr val="808DA0"/>
      </a:accent5>
      <a:accent6>
        <a:srgbClr val="0B520F"/>
      </a:accent6>
      <a:hlink>
        <a:srgbClr val="FFD965"/>
      </a:hlink>
      <a:folHlink>
        <a:srgbClr val="22210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Override1.xml><?xml version="1.0" encoding="utf-8"?>
<a:themeOverride xmlns:a="http://schemas.openxmlformats.org/drawingml/2006/main" xmlns:r="http://schemas.openxmlformats.org/officeDocument/2006/relationships">
  <a:clrScheme name="Custom 2">
    <a:dk1>
      <a:srgbClr val="0B520F"/>
    </a:dk1>
    <a:lt1>
      <a:srgbClr val="FFFFFF"/>
    </a:lt1>
    <a:dk2>
      <a:srgbClr val="0B520F"/>
    </a:dk2>
    <a:lt2>
      <a:srgbClr val="F3F2DC"/>
    </a:lt2>
    <a:accent1>
      <a:srgbClr val="FFD965"/>
    </a:accent1>
    <a:accent2>
      <a:srgbClr val="FFD965"/>
    </a:accent2>
    <a:accent3>
      <a:srgbClr val="FFD965"/>
    </a:accent3>
    <a:accent4>
      <a:srgbClr val="106E14"/>
    </a:accent4>
    <a:accent5>
      <a:srgbClr val="808DA0"/>
    </a:accent5>
    <a:accent6>
      <a:srgbClr val="0B520F"/>
    </a:accent6>
    <a:hlink>
      <a:srgbClr val="FFD965"/>
    </a:hlink>
    <a:folHlink>
      <a:srgbClr val="22210B"/>
    </a:folHlink>
  </a:clrScheme>
</a:themeOverride>
</file>