
<file path=[Content_Types].xml><?xml version="1.0" encoding="utf-8"?>
<Types xmlns="http://schemas.openxmlformats.org/package/2006/content-types">
  <Default Extension="jpg" ContentType="image/jpeg"/>
  <Default Extension="rels" ContentType="application/vnd.openxmlformats-package.relationships+xml"/>
  <Default Extension="png" ContentType="image/png"/>
  <Default Extension="xml" ContentType="application/xml"/>
  <Override PartName="/ppt/slideLayouts/slideLayout20.xml" ContentType="application/vnd.openxmlformats-officedocument.presentationml.slideLayout+xml"/>
  <Override PartName="/ppt/slideLayouts/slideLayout3.xml" ContentType="application/vnd.openxmlformats-officedocument.presentationml.slideLayout+xml"/>
  <Override PartName="/ppt/slideLayouts/slideLayout7.xml" ContentType="application/vnd.openxmlformats-officedocument.presentationml.slideLayout+xml"/>
  <Override PartName="/ppt/slideLayouts/slideLayout10.xml" ContentType="application/vnd.openxmlformats-officedocument.presentationml.slideLayout+xml"/>
  <Override PartName="/ppt/slideLayouts/slideLayout2.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5.xml" ContentType="application/vnd.openxmlformats-officedocument.presentationml.slideLayout+xml"/>
  <Override PartName="/ppt/slideLayouts/slideLayout19.xml" ContentType="application/vnd.openxmlformats-officedocument.presentationml.slideLayout+xml"/>
  <Override PartName="/ppt/slideLayouts/slideLayout12.xml" ContentType="application/vnd.openxmlformats-officedocument.presentationml.slideLayout+xml"/>
  <Override PartName="/ppt/slideLayouts/slideLayout15.xml" ContentType="application/vnd.openxmlformats-officedocument.presentationml.slideLayout+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8.xml" ContentType="application/vnd.openxmlformats-officedocument.presentationml.slideLayout+xml"/>
  <Override PartName="/ppt/slideLayouts/slideLayout22.xml" ContentType="application/vnd.openxmlformats-officedocument.presentationml.slideLayout+xml"/>
  <Override PartName="/ppt/slideLayouts/slideLayout18.xml" ContentType="application/vnd.openxmlformats-officedocument.presentationml.slideLayout+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slideLayouts/slideLayout13.xml" ContentType="application/vnd.openxmlformats-officedocument.presentationml.slideLayout+xml"/>
  <Override PartName="/ppt/slideLayouts/slideLayout21.xml" ContentType="application/vnd.openxmlformats-officedocument.presentationml.slideLayout+xml"/>
  <Override PartName="/ppt/slideLayouts/slideLayout16.xml" ContentType="application/vnd.openxmlformats-officedocument.presentationml.slideLayout+xml"/>
  <Override PartName="/ppt/slideLayouts/slideLayout4.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9.xml" ContentType="application/vnd.openxmlformats-officedocument.presentationml.notesSlide+xml"/>
  <Override PartName="/ppt/notesSlides/notesSlide33.xml" ContentType="application/vnd.openxmlformats-officedocument.presentationml.notesSlide+xml"/>
  <Override PartName="/ppt/notesSlides/notesSlide10.xml" ContentType="application/vnd.openxmlformats-officedocument.presentationml.notesSlide+xml"/>
  <Override PartName="/ppt/notesSlides/notesSlide54.xml" ContentType="application/vnd.openxmlformats-officedocument.presentationml.notesSlide+xml"/>
  <Override PartName="/ppt/notesSlides/notesSlide43.xml" ContentType="application/vnd.openxmlformats-officedocument.presentationml.notesSlide+xml"/>
  <Override PartName="/ppt/notesSlides/notesSlide2.xml" ContentType="application/vnd.openxmlformats-officedocument.presentationml.notesSlide+xml"/>
  <Override PartName="/ppt/notesSlides/notesSlide7.xml" ContentType="application/vnd.openxmlformats-officedocument.presentationml.notesSlide+xml"/>
  <Override PartName="/ppt/notesSlides/notesSlide35.xml" ContentType="application/vnd.openxmlformats-officedocument.presentationml.notesSlide+xml"/>
  <Override PartName="/ppt/notesSlides/notesSlide22.xml" ContentType="application/vnd.openxmlformats-officedocument.presentationml.notesSlide+xml"/>
  <Override PartName="/ppt/notesSlides/notesSlide13.xml" ContentType="application/vnd.openxmlformats-officedocument.presentationml.notesSlide+xml"/>
  <Override PartName="/ppt/notesSlides/notesSlide27.xml" ContentType="application/vnd.openxmlformats-officedocument.presentationml.notesSlide+xml"/>
  <Override PartName="/ppt/notesSlides/notesSlide41.xml" ContentType="application/vnd.openxmlformats-officedocument.presentationml.notesSlide+xml"/>
  <Override PartName="/ppt/notesSlides/notesSlide12.xml" ContentType="application/vnd.openxmlformats-officedocument.presentationml.notesSlide+xml"/>
  <Override PartName="/ppt/notesSlides/notesSlide53.xml" ContentType="application/vnd.openxmlformats-officedocument.presentationml.notesSlide+xml"/>
  <Override PartName="/ppt/notesSlides/notesSlide49.xml" ContentType="application/vnd.openxmlformats-officedocument.presentationml.notesSlide+xml"/>
  <Override PartName="/ppt/notesSlides/notesSlide15.xml" ContentType="application/vnd.openxmlformats-officedocument.presentationml.notesSlide+xml"/>
  <Override PartName="/ppt/notesSlides/notesSlide1.xml" ContentType="application/vnd.openxmlformats-officedocument.presentationml.notesSlide+xml"/>
  <Override PartName="/ppt/notesSlides/notesSlide50.xml" ContentType="application/vnd.openxmlformats-officedocument.presentationml.notesSlide+xml"/>
  <Override PartName="/ppt/notesSlides/notesSlide42.xml" ContentType="application/vnd.openxmlformats-officedocument.presentationml.notesSlide+xml"/>
  <Override PartName="/ppt/notesSlides/notesSlide26.xml" ContentType="application/vnd.openxmlformats-officedocument.presentationml.notesSlide+xml"/>
  <Override PartName="/ppt/notesSlides/notesSlide40.xml" ContentType="application/vnd.openxmlformats-officedocument.presentationml.notesSlide+xml"/>
  <Override PartName="/ppt/notesSlides/notesSlide11.xml" ContentType="application/vnd.openxmlformats-officedocument.presentationml.notesSlide+xml"/>
  <Override PartName="/ppt/notesSlides/notesSlide23.xml" ContentType="application/vnd.openxmlformats-officedocument.presentationml.notesSlide+xml"/>
  <Override PartName="/ppt/notesSlides/notesSlide29.xml" ContentType="application/vnd.openxmlformats-officedocument.presentationml.notesSlide+xml"/>
  <Override PartName="/ppt/notesSlides/notesSlide46.xml" ContentType="application/vnd.openxmlformats-officedocument.presentationml.notesSlide+xml"/>
  <Override PartName="/ppt/notesSlides/notesSlide56.xml" ContentType="application/vnd.openxmlformats-officedocument.presentationml.notesSlide+xml"/>
  <Override PartName="/ppt/notesSlides/notesSlide18.xml" ContentType="application/vnd.openxmlformats-officedocument.presentationml.notesSlide+xml"/>
  <Override PartName="/ppt/notesSlides/notesSlide39.xml" ContentType="application/vnd.openxmlformats-officedocument.presentationml.notesSlide+xml"/>
  <Override PartName="/ppt/notesSlides/notesSlide20.xml" ContentType="application/vnd.openxmlformats-officedocument.presentationml.notesSlide+xml"/>
  <Override PartName="/ppt/notesSlides/notesSlide24.xml" ContentType="application/vnd.openxmlformats-officedocument.presentationml.notesSlide+xml"/>
  <Override PartName="/ppt/notesSlides/notesSlide48.xml" ContentType="application/vnd.openxmlformats-officedocument.presentationml.notesSlide+xml"/>
  <Override PartName="/ppt/notesSlides/notesSlide17.xml" ContentType="application/vnd.openxmlformats-officedocument.presentationml.notesSlide+xml"/>
  <Override PartName="/ppt/notesSlides/notesSlide14.xml" ContentType="application/vnd.openxmlformats-officedocument.presentationml.notesSlide+xml"/>
  <Override PartName="/ppt/notesSlides/notesSlide25.xml" ContentType="application/vnd.openxmlformats-officedocument.presentationml.notesSlide+xml"/>
  <Override PartName="/ppt/notesSlides/notesSlide47.xml" ContentType="application/vnd.openxmlformats-officedocument.presentationml.notesSlide+xml"/>
  <Override PartName="/ppt/notesSlides/notesSlide32.xml" ContentType="application/vnd.openxmlformats-officedocument.presentationml.notesSlide+xml"/>
  <Override PartName="/ppt/notesSlides/notesSlide37.xml" ContentType="application/vnd.openxmlformats-officedocument.presentationml.notesSlide+xml"/>
  <Override PartName="/ppt/notesSlides/notesSlide31.xml" ContentType="application/vnd.openxmlformats-officedocument.presentationml.notesSlide+xml"/>
  <Override PartName="/ppt/notesSlides/notesSlide52.xml" ContentType="application/vnd.openxmlformats-officedocument.presentationml.notesSlide+xml"/>
  <Override PartName="/ppt/notesSlides/notesSlide16.xml" ContentType="application/vnd.openxmlformats-officedocument.presentationml.notesSlide+xml"/>
  <Override PartName="/ppt/notesSlides/notesSlide3.xml" ContentType="application/vnd.openxmlformats-officedocument.presentationml.notesSlide+xml"/>
  <Override PartName="/ppt/notesSlides/notesSlide6.xml" ContentType="application/vnd.openxmlformats-officedocument.presentationml.notesSlide+xml"/>
  <Override PartName="/ppt/notesSlides/notesSlide28.xml" ContentType="application/vnd.openxmlformats-officedocument.presentationml.notesSlide+xml"/>
  <Override PartName="/ppt/notesSlides/notesSlide38.xml" ContentType="application/vnd.openxmlformats-officedocument.presentationml.notesSlide+xml"/>
  <Override PartName="/ppt/notesSlides/notesSlide8.xml" ContentType="application/vnd.openxmlformats-officedocument.presentationml.notesSlide+xml"/>
  <Override PartName="/ppt/notesSlides/notesSlide45.xml" ContentType="application/vnd.openxmlformats-officedocument.presentationml.notesSlide+xml"/>
  <Override PartName="/ppt/notesSlides/notesSlide55.xml" ContentType="application/vnd.openxmlformats-officedocument.presentationml.notesSlide+xml"/>
  <Override PartName="/ppt/notesSlides/notesSlide44.xml" ContentType="application/vnd.openxmlformats-officedocument.presentationml.notesSlide+xml"/>
  <Override PartName="/ppt/notesSlides/notesSlide19.xml" ContentType="application/vnd.openxmlformats-officedocument.presentationml.notesSlide+xml"/>
  <Override PartName="/ppt/notesSlides/notesSlide30.xml" ContentType="application/vnd.openxmlformats-officedocument.presentationml.notesSlide+xml"/>
  <Override PartName="/ppt/notesSlides/notesSlide34.xml" ContentType="application/vnd.openxmlformats-officedocument.presentationml.notesSlide+xml"/>
  <Override PartName="/ppt/notesSlides/notesSlide51.xml" ContentType="application/vnd.openxmlformats-officedocument.presentationml.notesSlide+xml"/>
  <Override PartName="/ppt/notesSlides/notesSlide21.xml" ContentType="application/vnd.openxmlformats-officedocument.presentationml.notesSlide+xml"/>
  <Override PartName="/ppt/notesSlides/notesSlide36.xml" ContentType="application/vnd.openxmlformats-officedocument.presentationml.notesSlide+xml"/>
  <Override PartName="/ppt/notesMasters/notesMaster1.xml" ContentType="application/vnd.openxmlformats-officedocument.presentationml.notesMaster+xml"/>
  <Override PartName="/ppt/theme/themeOverride1.xml" ContentType="application/vnd.openxmlformats-officedocument.themeOverride+xml"/>
  <Override PartName="/ppt/presentation.xml" ContentType="application/vnd.openxmlformats-officedocument.presentationml.presentation.main+xml"/>
  <Override PartName="/ppt/presProps.xml" ContentType="application/vnd.openxmlformats-officedocument.presentationml.presProps+xml"/>
  <Override PartName="/ppt/theme/theme3.xml" ContentType="application/vnd.openxmlformats-officedocument.theme+xml"/>
  <Override PartName="/ppt/theme/theme2.xml" ContentType="application/vnd.openxmlformats-officedocument.theme+xml"/>
  <Override PartName="/ppt/theme/theme4.xml" ContentType="application/vnd.openxmlformats-officedocument.theme+xml"/>
  <Override PartName="/ppt/theme/theme1.xml" ContentType="application/vnd.openxmlformats-officedocument.theme+xml"/>
  <Override PartName="/ppt/slideMasters/slideMaster2.xml" ContentType="application/vnd.openxmlformats-officedocument.presentationml.slideMaster+xml"/>
  <Override PartName="/ppt/slideMasters/slideMaster1.xml" ContentType="application/vnd.openxmlformats-officedocument.presentationml.slideMaster+xml"/>
  <Override PartName="/ppt/slides/slide37.xml" ContentType="application/vnd.openxmlformats-officedocument.presentationml.slide+xml"/>
  <Override PartName="/ppt/slides/slide47.xml" ContentType="application/vnd.openxmlformats-officedocument.presentationml.slide+xml"/>
  <Override PartName="/ppt/slides/slide45.xml" ContentType="application/vnd.openxmlformats-officedocument.presentationml.slide+xml"/>
  <Override PartName="/ppt/slides/slide6.xml" ContentType="application/vnd.openxmlformats-officedocument.presentationml.slide+xml"/>
  <Override PartName="/ppt/slides/slide33.xml" ContentType="application/vnd.openxmlformats-officedocument.presentationml.slide+xml"/>
  <Override PartName="/ppt/slides/slide36.xml" ContentType="application/vnd.openxmlformats-officedocument.presentationml.slide+xml"/>
  <Override PartName="/ppt/slides/slide35.xml" ContentType="application/vnd.openxmlformats-officedocument.presentationml.slide+xml"/>
  <Override PartName="/ppt/slides/slide56.xml" ContentType="application/vnd.openxmlformats-officedocument.presentationml.slide+xml"/>
  <Override PartName="/ppt/slides/slide24.xml" ContentType="application/vnd.openxmlformats-officedocument.presentationml.slide+xml"/>
  <Override PartName="/ppt/slides/slide50.xml" ContentType="application/vnd.openxmlformats-officedocument.presentationml.slide+xml"/>
  <Override PartName="/ppt/slides/slide11.xml" ContentType="application/vnd.openxmlformats-officedocument.presentationml.slide+xml"/>
  <Override PartName="/ppt/slides/slide42.xml" ContentType="application/vnd.openxmlformats-officedocument.presentationml.slide+xml"/>
  <Override PartName="/ppt/slides/slide53.xml" ContentType="application/vnd.openxmlformats-officedocument.presentationml.slide+xml"/>
  <Override PartName="/ppt/slides/slide40.xml" ContentType="application/vnd.openxmlformats-officedocument.presentationml.slide+xml"/>
  <Override PartName="/ppt/slides/slide1.xml" ContentType="application/vnd.openxmlformats-officedocument.presentationml.slide+xml"/>
  <Override PartName="/ppt/slides/slide44.xml" ContentType="application/vnd.openxmlformats-officedocument.presentationml.slide+xml"/>
  <Override PartName="/ppt/slides/slide46.xml" ContentType="application/vnd.openxmlformats-officedocument.presentationml.slide+xml"/>
  <Override PartName="/ppt/slides/slide39.xml" ContentType="application/vnd.openxmlformats-officedocument.presentationml.slide+xml"/>
  <Override PartName="/ppt/slides/slide9.xml" ContentType="application/vnd.openxmlformats-officedocument.presentationml.slide+xml"/>
  <Override PartName="/ppt/slides/slide18.xml" ContentType="application/vnd.openxmlformats-officedocument.presentationml.slide+xml"/>
  <Override PartName="/ppt/slides/slide30.xml" ContentType="application/vnd.openxmlformats-officedocument.presentationml.slide+xml"/>
  <Override PartName="/ppt/slides/slide8.xml" ContentType="application/vnd.openxmlformats-officedocument.presentationml.slide+xml"/>
  <Override PartName="/ppt/slides/slide49.xml" ContentType="application/vnd.openxmlformats-officedocument.presentationml.slide+xml"/>
  <Override PartName="/ppt/slides/slide4.xml" ContentType="application/vnd.openxmlformats-officedocument.presentationml.slide+xml"/>
  <Override PartName="/ppt/slides/slide28.xml" ContentType="application/vnd.openxmlformats-officedocument.presentationml.slide+xml"/>
  <Override PartName="/ppt/slides/slide14.xml" ContentType="application/vnd.openxmlformats-officedocument.presentationml.slide+xml"/>
  <Override PartName="/ppt/slides/slide52.xml" ContentType="application/vnd.openxmlformats-officedocument.presentationml.slide+xml"/>
  <Override PartName="/ppt/slides/slide22.xml" ContentType="application/vnd.openxmlformats-officedocument.presentationml.slide+xml"/>
  <Override PartName="/ppt/slides/slide21.xml" ContentType="application/vnd.openxmlformats-officedocument.presentationml.slide+xml"/>
  <Override PartName="/ppt/slides/slide16.xml" ContentType="application/vnd.openxmlformats-officedocument.presentationml.slide+xml"/>
  <Override PartName="/ppt/slides/slide48.xml" ContentType="application/vnd.openxmlformats-officedocument.presentationml.slide+xml"/>
  <Override PartName="/ppt/slides/slide2.xml" ContentType="application/vnd.openxmlformats-officedocument.presentationml.slide+xml"/>
  <Override PartName="/ppt/slides/slide26.xml" ContentType="application/vnd.openxmlformats-officedocument.presentationml.slide+xml"/>
  <Override PartName="/ppt/slides/slide3.xml" ContentType="application/vnd.openxmlformats-officedocument.presentationml.slide+xml"/>
  <Override PartName="/ppt/slides/slide25.xml" ContentType="application/vnd.openxmlformats-officedocument.presentationml.slide+xml"/>
  <Override PartName="/ppt/slides/slide54.xml" ContentType="application/vnd.openxmlformats-officedocument.presentationml.slide+xml"/>
  <Override PartName="/ppt/slides/slide17.xml" ContentType="application/vnd.openxmlformats-officedocument.presentationml.slide+xml"/>
  <Override PartName="/ppt/slides/slide23.xml" ContentType="application/vnd.openxmlformats-officedocument.presentationml.slide+xml"/>
  <Override PartName="/ppt/slides/slide34.xml" ContentType="application/vnd.openxmlformats-officedocument.presentationml.slide+xml"/>
  <Override PartName="/ppt/slides/slide10.xml" ContentType="application/vnd.openxmlformats-officedocument.presentationml.slide+xml"/>
  <Override PartName="/ppt/slides/slide51.xml" ContentType="application/vnd.openxmlformats-officedocument.presentationml.slide+xml"/>
  <Override PartName="/ppt/slides/slide31.xml" ContentType="application/vnd.openxmlformats-officedocument.presentationml.slide+xml"/>
  <Override PartName="/ppt/slides/slide43.xml" ContentType="application/vnd.openxmlformats-officedocument.presentationml.slide+xml"/>
  <Override PartName="/ppt/slides/slide32.xml" ContentType="application/vnd.openxmlformats-officedocument.presentationml.slide+xml"/>
  <Override PartName="/ppt/slides/slide20.xml" ContentType="application/vnd.openxmlformats-officedocument.presentationml.slide+xml"/>
  <Override PartName="/ppt/slides/slide38.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29.xml" ContentType="application/vnd.openxmlformats-officedocument.presentationml.slide+xml"/>
  <Override PartName="/ppt/slides/slide15.xml" ContentType="application/vnd.openxmlformats-officedocument.presentationml.slide+xml"/>
  <Override PartName="/ppt/slides/slide7.xml" ContentType="application/vnd.openxmlformats-officedocument.presentationml.slide+xml"/>
  <Override PartName="/ppt/slides/slide27.xml" ContentType="application/vnd.openxmlformats-officedocument.presentationml.slide+xml"/>
  <Override PartName="/ppt/slides/slide19.xml" ContentType="application/vnd.openxmlformats-officedocument.presentationml.slide+xml"/>
  <Override PartName="/ppt/slides/slide41.xml" ContentType="application/vnd.openxmlformats-officedocument.presentationml.slide+xml"/>
  <Override PartName="/ppt/slides/slide55.xml" ContentType="application/vnd.openxmlformats-officedocument.presentationml.slide+xml"/>
  <Override PartName="/ppt/slides/slide5.xml" ContentType="application/vnd.openxmlformats-officedocument.presentationml.slide+xml"/>
  <Override PartName="/ppt/tableStyles.xml" ContentType="application/vnd.openxmlformats-officedocument.presentationml.tableStyles+xml"/>
</Types>
</file>

<file path=_rels/.rels><?xml version="1.0" encoding="UTF-8" standalone="yes"?><Relationships xmlns="http://schemas.openxmlformats.org/package/2006/relationships"><Relationship Target="ppt/presentation.xml" Type="http://schemas.openxmlformats.org/officeDocument/2006/relationships/officeDocument" Id="rId1"/></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aveSubsetFonts="1" autoCompressPictures="0" strictFirstAndLastChars="0">
  <p:sldMasterIdLst>
    <p:sldMasterId id="2147483670" r:id="rId4"/>
    <p:sldMasterId id="2147483671" r:id="rId5"/>
  </p:sldMasterIdLst>
  <p:notesMasterIdLst>
    <p:notesMasterId r:id="rId6"/>
  </p:notesMasterIdLst>
  <p:sldIdLst>
    <p:sldId id="256" r:id="rId7"/>
    <p:sldId id="257" r:id="rId8"/>
    <p:sldId id="258" r:id="rId9"/>
    <p:sldId id="259" r:id="rId10"/>
    <p:sldId id="260" r:id="rId11"/>
    <p:sldId id="261" r:id="rId12"/>
    <p:sldId id="262" r:id="rId13"/>
    <p:sldId id="263" r:id="rId14"/>
    <p:sldId id="264" r:id="rId15"/>
    <p:sldId id="265" r:id="rId16"/>
    <p:sldId id="266" r:id="rId17"/>
    <p:sldId id="267" r:id="rId18"/>
    <p:sldId id="268" r:id="rId19"/>
    <p:sldId id="269" r:id="rId20"/>
    <p:sldId id="270" r:id="rId21"/>
    <p:sldId id="271" r:id="rId22"/>
    <p:sldId id="272" r:id="rId23"/>
    <p:sldId id="273" r:id="rId24"/>
    <p:sldId id="274" r:id="rId25"/>
    <p:sldId id="275" r:id="rId26"/>
    <p:sldId id="276" r:id="rId27"/>
    <p:sldId id="277" r:id="rId28"/>
    <p:sldId id="278" r:id="rId29"/>
    <p:sldId id="279" r:id="rId30"/>
    <p:sldId id="280" r:id="rId31"/>
    <p:sldId id="281" r:id="rId32"/>
    <p:sldId id="282" r:id="rId33"/>
    <p:sldId id="283" r:id="rId34"/>
    <p:sldId id="284" r:id="rId35"/>
    <p:sldId id="285" r:id="rId36"/>
    <p:sldId id="286" r:id="rId37"/>
    <p:sldId id="287" r:id="rId38"/>
    <p:sldId id="288" r:id="rId39"/>
    <p:sldId id="289" r:id="rId40"/>
    <p:sldId id="290" r:id="rId41"/>
    <p:sldId id="291" r:id="rId42"/>
    <p:sldId id="292" r:id="rId43"/>
    <p:sldId id="293" r:id="rId44"/>
    <p:sldId id="294" r:id="rId45"/>
    <p:sldId id="295" r:id="rId46"/>
    <p:sldId id="296" r:id="rId47"/>
    <p:sldId id="297" r:id="rId48"/>
    <p:sldId id="298" r:id="rId49"/>
    <p:sldId id="299" r:id="rId50"/>
    <p:sldId id="300" r:id="rId51"/>
    <p:sldId id="301" r:id="rId52"/>
    <p:sldId id="302" r:id="rId53"/>
    <p:sldId id="303" r:id="rId54"/>
    <p:sldId id="304" r:id="rId55"/>
    <p:sldId id="305" r:id="rId56"/>
    <p:sldId id="306" r:id="rId57"/>
    <p:sldId id="307" r:id="rId58"/>
    <p:sldId id="308" r:id="rId59"/>
    <p:sldId id="309" r:id="rId60"/>
    <p:sldId id="310" r:id="rId61"/>
    <p:sldId id="311" r:id="rId62"/>
  </p:sldIdLst>
  <p:sldSz cy="6858000" cx="9144000"/>
  <p:notesSz cy="9144000" cx="6858000"/>
  <p:defaultText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tableStyles.xml><?xml version="1.0" encoding="utf-8"?>
<a:tblStyleLst xmlns:a="http://schemas.openxmlformats.org/drawingml/2006/main" xmlns:r="http://schemas.openxmlformats.org/officeDocument/2006/relationships" def="{316941AE-63F0-43E0-A0F2-54CE97FF30D1}">
  <a:tblStyle styleName="Table_0" styleId="{316941AE-63F0-43E0-A0F2-54CE97FF30D1}">
    <a:wholeTbl>
      <a:tcStyle>
        <a:tcBdr>
          <a:left>
            <a:ln w="9525" cap="flat">
              <a:solidFill>
                <a:srgbClr val="000000"/>
              </a:solidFill>
              <a:prstDash val="solid"/>
              <a:round/>
              <a:headEnd w="med" len="med" type="none"/>
              <a:tailEnd w="med" len="med" type="none"/>
            </a:ln>
          </a:left>
          <a:right>
            <a:ln w="9525" cap="flat">
              <a:solidFill>
                <a:srgbClr val="000000"/>
              </a:solidFill>
              <a:prstDash val="solid"/>
              <a:round/>
              <a:headEnd w="med" len="med" type="none"/>
              <a:tailEnd w="med" len="med" type="none"/>
            </a:ln>
          </a:right>
          <a:top>
            <a:ln w="9525" cap="flat">
              <a:solidFill>
                <a:srgbClr val="000000"/>
              </a:solidFill>
              <a:prstDash val="solid"/>
              <a:round/>
              <a:headEnd w="med" len="med" type="none"/>
              <a:tailEnd w="med" len="med" type="none"/>
            </a:ln>
          </a:top>
          <a:bottom>
            <a:ln w="9525" cap="flat">
              <a:solidFill>
                <a:srgbClr val="000000"/>
              </a:solidFill>
              <a:prstDash val="solid"/>
              <a:round/>
              <a:headEnd w="med" len="med" type="none"/>
              <a:tailEnd w="med" len="med" type="none"/>
            </a:ln>
          </a:bottom>
          <a:insideH>
            <a:ln w="9525" cap="flat">
              <a:solidFill>
                <a:srgbClr val="000000"/>
              </a:solidFill>
              <a:prstDash val="solid"/>
              <a:round/>
              <a:headEnd w="med" len="med" type="none"/>
              <a:tailEnd w="med" len="med" type="none"/>
            </a:ln>
          </a:insideH>
          <a:insideV>
            <a:ln w="9525" cap="flat">
              <a:solidFill>
                <a:srgbClr val="000000"/>
              </a:solidFill>
              <a:prstDash val="solid"/>
              <a:round/>
              <a:headEnd w="med" len="med" type="none"/>
              <a:tailEnd w="med" len="med" type="none"/>
            </a:ln>
          </a:insideV>
        </a:tcBdr>
      </a:tcStyle>
    </a:wholeTbl>
  </a:tblStyle>
  <a:tblStyle styleName="Table_1" styleId="{69D9B12A-E263-4EC2-879F-2639468D9CC4}">
    <a:wholeTbl>
      <a:tcStyle>
        <a:tcBdr>
          <a:left>
            <a:ln w="9525" cap="flat">
              <a:solidFill>
                <a:srgbClr val="000000"/>
              </a:solidFill>
              <a:prstDash val="solid"/>
              <a:round/>
              <a:headEnd w="med" len="med" type="none"/>
              <a:tailEnd w="med" len="med" type="none"/>
            </a:ln>
          </a:left>
          <a:right>
            <a:ln w="9525" cap="flat">
              <a:solidFill>
                <a:srgbClr val="000000"/>
              </a:solidFill>
              <a:prstDash val="solid"/>
              <a:round/>
              <a:headEnd w="med" len="med" type="none"/>
              <a:tailEnd w="med" len="med" type="none"/>
            </a:ln>
          </a:right>
          <a:top>
            <a:ln w="9525" cap="flat">
              <a:solidFill>
                <a:srgbClr val="000000"/>
              </a:solidFill>
              <a:prstDash val="solid"/>
              <a:round/>
              <a:headEnd w="med" len="med" type="none"/>
              <a:tailEnd w="med" len="med" type="none"/>
            </a:ln>
          </a:top>
          <a:bottom>
            <a:ln w="9525" cap="flat">
              <a:solidFill>
                <a:srgbClr val="000000"/>
              </a:solidFill>
              <a:prstDash val="solid"/>
              <a:round/>
              <a:headEnd w="med" len="med" type="none"/>
              <a:tailEnd w="med" len="med" type="none"/>
            </a:ln>
          </a:bottom>
          <a:insideH>
            <a:ln w="9525" cap="flat">
              <a:solidFill>
                <a:srgbClr val="000000"/>
              </a:solidFill>
              <a:prstDash val="solid"/>
              <a:round/>
              <a:headEnd w="med" len="med" type="none"/>
              <a:tailEnd w="med" len="med" type="none"/>
            </a:ln>
          </a:insideH>
          <a:insideV>
            <a:ln w="9525" cap="flat">
              <a:solidFill>
                <a:srgbClr val="000000"/>
              </a:solidFill>
              <a:prstDash val="solid"/>
              <a:round/>
              <a:headEnd w="med" len="med" type="none"/>
              <a:tailEnd w="med" len="med" type="none"/>
            </a:ln>
          </a:insideV>
        </a:tcBdr>
      </a:tcStyle>
    </a:wholeTbl>
  </a:tblStyle>
  <a:tblStyle styleName="Table_2" styleId="{726F342F-71DE-4FA7-8A66-3260C1C3AEE5}">
    <a:wholeTbl>
      <a:tcStyle>
        <a:tcBdr>
          <a:left>
            <a:ln w="9525" cap="flat">
              <a:solidFill>
                <a:srgbClr val="000000"/>
              </a:solidFill>
              <a:prstDash val="solid"/>
              <a:round/>
              <a:headEnd w="med" len="med" type="none"/>
              <a:tailEnd w="med" len="med" type="none"/>
            </a:ln>
          </a:left>
          <a:right>
            <a:ln w="9525" cap="flat">
              <a:solidFill>
                <a:srgbClr val="000000"/>
              </a:solidFill>
              <a:prstDash val="solid"/>
              <a:round/>
              <a:headEnd w="med" len="med" type="none"/>
              <a:tailEnd w="med" len="med" type="none"/>
            </a:ln>
          </a:right>
          <a:top>
            <a:ln w="9525" cap="flat">
              <a:solidFill>
                <a:srgbClr val="000000"/>
              </a:solidFill>
              <a:prstDash val="solid"/>
              <a:round/>
              <a:headEnd w="med" len="med" type="none"/>
              <a:tailEnd w="med" len="med" type="none"/>
            </a:ln>
          </a:top>
          <a:bottom>
            <a:ln w="9525" cap="flat">
              <a:solidFill>
                <a:srgbClr val="000000"/>
              </a:solidFill>
              <a:prstDash val="solid"/>
              <a:round/>
              <a:headEnd w="med" len="med" type="none"/>
              <a:tailEnd w="med" len="med" type="none"/>
            </a:ln>
          </a:bottom>
          <a:insideH>
            <a:ln w="9525" cap="flat">
              <a:solidFill>
                <a:srgbClr val="000000"/>
              </a:solidFill>
              <a:prstDash val="solid"/>
              <a:round/>
              <a:headEnd w="med" len="med" type="none"/>
              <a:tailEnd w="med" len="med" type="none"/>
            </a:ln>
          </a:insideH>
          <a:insideV>
            <a:ln w="9525" cap="flat">
              <a:solidFill>
                <a:srgbClr val="000000"/>
              </a:solidFill>
              <a:prstDash val="solid"/>
              <a:round/>
              <a:headEnd w="med" len="med" type="none"/>
              <a:tailEnd w="med" len="med" type="none"/>
            </a:ln>
          </a:insideV>
        </a:tcBdr>
      </a:tcStyle>
    </a:wholeTbl>
  </a:tblStyle>
  <a:tblStyle styleName="Table_3" styleId="{FDA7E152-A13C-40C6-B812-396585F6B804}">
    <a:wholeTbl>
      <a:tcStyle>
        <a:tcBdr>
          <a:left>
            <a:ln w="9525" cap="flat">
              <a:solidFill>
                <a:srgbClr val="000000"/>
              </a:solidFill>
              <a:prstDash val="solid"/>
              <a:round/>
              <a:headEnd w="med" len="med" type="none"/>
              <a:tailEnd w="med" len="med" type="none"/>
            </a:ln>
          </a:left>
          <a:right>
            <a:ln w="9525" cap="flat">
              <a:solidFill>
                <a:srgbClr val="000000"/>
              </a:solidFill>
              <a:prstDash val="solid"/>
              <a:round/>
              <a:headEnd w="med" len="med" type="none"/>
              <a:tailEnd w="med" len="med" type="none"/>
            </a:ln>
          </a:right>
          <a:top>
            <a:ln w="9525" cap="flat">
              <a:solidFill>
                <a:srgbClr val="000000"/>
              </a:solidFill>
              <a:prstDash val="solid"/>
              <a:round/>
              <a:headEnd w="med" len="med" type="none"/>
              <a:tailEnd w="med" len="med" type="none"/>
            </a:ln>
          </a:top>
          <a:bottom>
            <a:ln w="9525" cap="flat">
              <a:solidFill>
                <a:srgbClr val="000000"/>
              </a:solidFill>
              <a:prstDash val="solid"/>
              <a:round/>
              <a:headEnd w="med" len="med" type="none"/>
              <a:tailEnd w="med" len="med" type="none"/>
            </a:ln>
          </a:bottom>
          <a:insideH>
            <a:ln w="9525" cap="flat">
              <a:solidFill>
                <a:srgbClr val="000000"/>
              </a:solidFill>
              <a:prstDash val="solid"/>
              <a:round/>
              <a:headEnd w="med" len="med" type="none"/>
              <a:tailEnd w="med" len="med" type="none"/>
            </a:ln>
          </a:insideH>
          <a:insideV>
            <a:ln w="9525" cap="flat">
              <a:solidFill>
                <a:srgbClr val="000000"/>
              </a:solidFill>
              <a:prstDash val="solid"/>
              <a:round/>
              <a:headEnd w="med" len="med" type="none"/>
              <a:tailEnd w="med" len="med" type="none"/>
            </a:ln>
          </a:insideV>
        </a:tcBdr>
      </a:tcStyle>
    </a:wholeTbl>
  </a:tblStyle>
  <a:tblStyle styleName="Table_4" styleId="{4E122C37-541A-4D7E-9602-7E9F7CE0BFCE}">
    <a:wholeTbl>
      <a:tcStyle>
        <a:tcBdr>
          <a:left>
            <a:ln w="9525" cap="flat">
              <a:solidFill>
                <a:srgbClr val="000000"/>
              </a:solidFill>
              <a:prstDash val="solid"/>
              <a:round/>
              <a:headEnd w="med" len="med" type="none"/>
              <a:tailEnd w="med" len="med" type="none"/>
            </a:ln>
          </a:left>
          <a:right>
            <a:ln w="9525" cap="flat">
              <a:solidFill>
                <a:srgbClr val="000000"/>
              </a:solidFill>
              <a:prstDash val="solid"/>
              <a:round/>
              <a:headEnd w="med" len="med" type="none"/>
              <a:tailEnd w="med" len="med" type="none"/>
            </a:ln>
          </a:right>
          <a:top>
            <a:ln w="9525" cap="flat">
              <a:solidFill>
                <a:srgbClr val="000000"/>
              </a:solidFill>
              <a:prstDash val="solid"/>
              <a:round/>
              <a:headEnd w="med" len="med" type="none"/>
              <a:tailEnd w="med" len="med" type="none"/>
            </a:ln>
          </a:top>
          <a:bottom>
            <a:ln w="9525" cap="flat">
              <a:solidFill>
                <a:srgbClr val="000000"/>
              </a:solidFill>
              <a:prstDash val="solid"/>
              <a:round/>
              <a:headEnd w="med" len="med" type="none"/>
              <a:tailEnd w="med" len="med" type="none"/>
            </a:ln>
          </a:bottom>
          <a:insideH>
            <a:ln w="9525" cap="flat">
              <a:solidFill>
                <a:srgbClr val="000000"/>
              </a:solidFill>
              <a:prstDash val="solid"/>
              <a:round/>
              <a:headEnd w="med" len="med" type="none"/>
              <a:tailEnd w="med" len="med" type="none"/>
            </a:ln>
          </a:insideH>
          <a:insideV>
            <a:ln w="9525" cap="flat">
              <a:solidFill>
                <a:srgbClr val="000000"/>
              </a:solidFill>
              <a:prstDash val="solid"/>
              <a:round/>
              <a:headEnd w="med" len="med" type="none"/>
              <a:tailEnd w="med" len="med" type="none"/>
            </a:ln>
          </a:insideV>
        </a:tcBdr>
      </a:tcStyle>
    </a:wholeTbl>
  </a:tblStyle>
  <a:tblStyle styleName="Table_5" styleId="{CFFF07C6-262B-4BD3-ACBB-679C28F9FB23}">
    <a:wholeTbl>
      <a:tcStyle>
        <a:tcBdr>
          <a:left>
            <a:ln w="9525" cap="flat">
              <a:solidFill>
                <a:srgbClr val="000000"/>
              </a:solidFill>
              <a:prstDash val="solid"/>
              <a:round/>
              <a:headEnd w="med" len="med" type="none"/>
              <a:tailEnd w="med" len="med" type="none"/>
            </a:ln>
          </a:left>
          <a:right>
            <a:ln w="9525" cap="flat">
              <a:solidFill>
                <a:srgbClr val="000000"/>
              </a:solidFill>
              <a:prstDash val="solid"/>
              <a:round/>
              <a:headEnd w="med" len="med" type="none"/>
              <a:tailEnd w="med" len="med" type="none"/>
            </a:ln>
          </a:right>
          <a:top>
            <a:ln w="9525" cap="flat">
              <a:solidFill>
                <a:srgbClr val="000000"/>
              </a:solidFill>
              <a:prstDash val="solid"/>
              <a:round/>
              <a:headEnd w="med" len="med" type="none"/>
              <a:tailEnd w="med" len="med" type="none"/>
            </a:ln>
          </a:top>
          <a:bottom>
            <a:ln w="9525" cap="flat">
              <a:solidFill>
                <a:srgbClr val="000000"/>
              </a:solidFill>
              <a:prstDash val="solid"/>
              <a:round/>
              <a:headEnd w="med" len="med" type="none"/>
              <a:tailEnd w="med" len="med" type="none"/>
            </a:ln>
          </a:bottom>
          <a:insideH>
            <a:ln w="9525" cap="flat">
              <a:solidFill>
                <a:srgbClr val="000000"/>
              </a:solidFill>
              <a:prstDash val="solid"/>
              <a:round/>
              <a:headEnd w="med" len="med" type="none"/>
              <a:tailEnd w="med" len="med" type="none"/>
            </a:ln>
          </a:insideH>
          <a:insideV>
            <a:ln w="9525" cap="flat">
              <a:solidFill>
                <a:srgbClr val="000000"/>
              </a:solidFill>
              <a:prstDash val="solid"/>
              <a:round/>
              <a:headEnd w="med" len="med" type="none"/>
              <a:tailEnd w="med" len="med" type="none"/>
            </a:ln>
          </a:insideV>
        </a:tcBdr>
      </a:tcStyle>
    </a:wholeTbl>
  </a:tblStyle>
  <a:tblStyle styleName="Table_6" styleId="{E47CD924-3842-419C-8056-8465CCB4810D}">
    <a:wholeTbl>
      <a:tcStyle>
        <a:tcBdr>
          <a:left>
            <a:ln w="9525" cap="flat">
              <a:solidFill>
                <a:srgbClr val="000000"/>
              </a:solidFill>
              <a:prstDash val="solid"/>
              <a:round/>
              <a:headEnd w="med" len="med" type="none"/>
              <a:tailEnd w="med" len="med" type="none"/>
            </a:ln>
          </a:left>
          <a:right>
            <a:ln w="9525" cap="flat">
              <a:solidFill>
                <a:srgbClr val="000000"/>
              </a:solidFill>
              <a:prstDash val="solid"/>
              <a:round/>
              <a:headEnd w="med" len="med" type="none"/>
              <a:tailEnd w="med" len="med" type="none"/>
            </a:ln>
          </a:right>
          <a:top>
            <a:ln w="9525" cap="flat">
              <a:solidFill>
                <a:srgbClr val="000000"/>
              </a:solidFill>
              <a:prstDash val="solid"/>
              <a:round/>
              <a:headEnd w="med" len="med" type="none"/>
              <a:tailEnd w="med" len="med" type="none"/>
            </a:ln>
          </a:top>
          <a:bottom>
            <a:ln w="9525" cap="flat">
              <a:solidFill>
                <a:srgbClr val="000000"/>
              </a:solidFill>
              <a:prstDash val="solid"/>
              <a:round/>
              <a:headEnd w="med" len="med" type="none"/>
              <a:tailEnd w="med" len="med" type="none"/>
            </a:ln>
          </a:bottom>
          <a:insideH>
            <a:ln w="9525" cap="flat">
              <a:solidFill>
                <a:srgbClr val="000000"/>
              </a:solidFill>
              <a:prstDash val="solid"/>
              <a:round/>
              <a:headEnd w="med" len="med" type="none"/>
              <a:tailEnd w="med" len="med" type="none"/>
            </a:ln>
          </a:insideH>
          <a:insideV>
            <a:ln w="9525" cap="flat">
              <a:solidFill>
                <a:srgbClr val="000000"/>
              </a:solidFill>
              <a:prstDash val="solid"/>
              <a:round/>
              <a:headEnd w="med" len="med" type="none"/>
              <a:tailEnd w="med" len="med" type="none"/>
            </a:ln>
          </a:insideV>
        </a:tcBdr>
      </a:tcStyle>
    </a:wholeTbl>
  </a:tblStyle>
  <a:tblStyle styleName="Table_7" styleId="{4A50D71E-E0B4-4E5C-A1D4-C361DEB2E0F0}">
    <a:wholeTbl>
      <a:tcStyle>
        <a:tcBdr>
          <a:left>
            <a:ln w="9525" cap="flat">
              <a:solidFill>
                <a:srgbClr val="000000"/>
              </a:solidFill>
              <a:prstDash val="solid"/>
              <a:round/>
              <a:headEnd w="med" len="med" type="none"/>
              <a:tailEnd w="med" len="med" type="none"/>
            </a:ln>
          </a:left>
          <a:right>
            <a:ln w="9525" cap="flat">
              <a:solidFill>
                <a:srgbClr val="000000"/>
              </a:solidFill>
              <a:prstDash val="solid"/>
              <a:round/>
              <a:headEnd w="med" len="med" type="none"/>
              <a:tailEnd w="med" len="med" type="none"/>
            </a:ln>
          </a:right>
          <a:top>
            <a:ln w="9525" cap="flat">
              <a:solidFill>
                <a:srgbClr val="000000"/>
              </a:solidFill>
              <a:prstDash val="solid"/>
              <a:round/>
              <a:headEnd w="med" len="med" type="none"/>
              <a:tailEnd w="med" len="med" type="none"/>
            </a:ln>
          </a:top>
          <a:bottom>
            <a:ln w="9525" cap="flat">
              <a:solidFill>
                <a:srgbClr val="000000"/>
              </a:solidFill>
              <a:prstDash val="solid"/>
              <a:round/>
              <a:headEnd w="med" len="med" type="none"/>
              <a:tailEnd w="med" len="med" type="none"/>
            </a:ln>
          </a:bottom>
          <a:insideH>
            <a:ln w="9525" cap="flat">
              <a:solidFill>
                <a:srgbClr val="000000"/>
              </a:solidFill>
              <a:prstDash val="solid"/>
              <a:round/>
              <a:headEnd w="med" len="med" type="none"/>
              <a:tailEnd w="med" len="med" type="none"/>
            </a:ln>
          </a:insideH>
          <a:insideV>
            <a:ln w="9525" cap="flat">
              <a:solidFill>
                <a:srgbClr val="000000"/>
              </a:solidFill>
              <a:prstDash val="solid"/>
              <a:round/>
              <a:headEnd w="med" len="med" type="none"/>
              <a:tailEnd w="med" len="med" type="none"/>
            </a:ln>
          </a:insideV>
        </a:tcBdr>
      </a:tcStyle>
    </a:wholeTbl>
  </a:tblStyle>
</a:tblStyleLst>
</file>

<file path=ppt/_rels/presentation.xml.rels><?xml version="1.0" encoding="UTF-8" standalone="yes"?><Relationships xmlns="http://schemas.openxmlformats.org/package/2006/relationships"><Relationship Target="slides/slide33.xml" Type="http://schemas.openxmlformats.org/officeDocument/2006/relationships/slide" Id="rId39"/><Relationship Target="slides/slide32.xml" Type="http://schemas.openxmlformats.org/officeDocument/2006/relationships/slide" Id="rId38"/><Relationship Target="slides/slide31.xml" Type="http://schemas.openxmlformats.org/officeDocument/2006/relationships/slide" Id="rId37"/><Relationship Target="slides/slide30.xml" Type="http://schemas.openxmlformats.org/officeDocument/2006/relationships/slide" Id="rId36"/><Relationship Target="slides/slide24.xml" Type="http://schemas.openxmlformats.org/officeDocument/2006/relationships/slide" Id="rId30"/><Relationship Target="slides/slide25.xml" Type="http://schemas.openxmlformats.org/officeDocument/2006/relationships/slide" Id="rId31"/><Relationship Target="slides/slide28.xml" Type="http://schemas.openxmlformats.org/officeDocument/2006/relationships/slide" Id="rId34"/><Relationship Target="slides/slide29.xml" Type="http://schemas.openxmlformats.org/officeDocument/2006/relationships/slide" Id="rId35"/><Relationship Target="slides/slide26.xml" Type="http://schemas.openxmlformats.org/officeDocument/2006/relationships/slide" Id="rId32"/><Relationship Target="slides/slide27.xml" Type="http://schemas.openxmlformats.org/officeDocument/2006/relationships/slide" Id="rId33"/><Relationship Target="slides/slide42.xml" Type="http://schemas.openxmlformats.org/officeDocument/2006/relationships/slide" Id="rId48"/><Relationship Target="slides/slide41.xml" Type="http://schemas.openxmlformats.org/officeDocument/2006/relationships/slide" Id="rId47"/><Relationship Target="slides/slide43.xml" Type="http://schemas.openxmlformats.org/officeDocument/2006/relationships/slide" Id="rId49"/><Relationship Target="presProps.xml" Type="http://schemas.openxmlformats.org/officeDocument/2006/relationships/presProps" Id="rId2"/><Relationship Target="theme/theme4.xml" Type="http://schemas.openxmlformats.org/officeDocument/2006/relationships/theme" Id="rId1"/><Relationship Target="slides/slide34.xml" Type="http://schemas.openxmlformats.org/officeDocument/2006/relationships/slide" Id="rId40"/><Relationship Target="slideMasters/slideMaster1.xml" Type="http://schemas.openxmlformats.org/officeDocument/2006/relationships/slideMaster" Id="rId4"/><Relationship Target="slides/slide35.xml" Type="http://schemas.openxmlformats.org/officeDocument/2006/relationships/slide" Id="rId41"/><Relationship Target="tableStyles.xml" Type="http://schemas.openxmlformats.org/officeDocument/2006/relationships/tableStyles" Id="rId3"/><Relationship Target="slides/slide36.xml" Type="http://schemas.openxmlformats.org/officeDocument/2006/relationships/slide" Id="rId42"/><Relationship Target="slides/slide37.xml" Type="http://schemas.openxmlformats.org/officeDocument/2006/relationships/slide" Id="rId43"/><Relationship Target="slides/slide38.xml" Type="http://schemas.openxmlformats.org/officeDocument/2006/relationships/slide" Id="rId44"/><Relationship Target="slides/slide39.xml" Type="http://schemas.openxmlformats.org/officeDocument/2006/relationships/slide" Id="rId45"/><Relationship Target="slides/slide40.xml" Type="http://schemas.openxmlformats.org/officeDocument/2006/relationships/slide" Id="rId46"/><Relationship Target="slides/slide3.xml" Type="http://schemas.openxmlformats.org/officeDocument/2006/relationships/slide" Id="rId9"/><Relationship Target="notesMasters/notesMaster1.xml" Type="http://schemas.openxmlformats.org/officeDocument/2006/relationships/notesMaster" Id="rId6"/><Relationship Target="slideMasters/slideMaster2.xml" Type="http://schemas.openxmlformats.org/officeDocument/2006/relationships/slideMaster" Id="rId5"/><Relationship Target="slides/slide2.xml" Type="http://schemas.openxmlformats.org/officeDocument/2006/relationships/slide" Id="rId8"/><Relationship Target="slides/slide1.xml" Type="http://schemas.openxmlformats.org/officeDocument/2006/relationships/slide" Id="rId7"/><Relationship Target="slides/slide52.xml" Type="http://schemas.openxmlformats.org/officeDocument/2006/relationships/slide" Id="rId58"/><Relationship Target="slides/slide53.xml" Type="http://schemas.openxmlformats.org/officeDocument/2006/relationships/slide" Id="rId59"/><Relationship Target="slides/slide13.xml" Type="http://schemas.openxmlformats.org/officeDocument/2006/relationships/slide" Id="rId19"/><Relationship Target="slides/slide12.xml" Type="http://schemas.openxmlformats.org/officeDocument/2006/relationships/slide" Id="rId18"/><Relationship Target="slides/slide11.xml" Type="http://schemas.openxmlformats.org/officeDocument/2006/relationships/slide" Id="rId17"/><Relationship Target="slides/slide10.xml" Type="http://schemas.openxmlformats.org/officeDocument/2006/relationships/slide" Id="rId16"/><Relationship Target="slides/slide9.xml" Type="http://schemas.openxmlformats.org/officeDocument/2006/relationships/slide" Id="rId15"/><Relationship Target="slides/slide8.xml" Type="http://schemas.openxmlformats.org/officeDocument/2006/relationships/slide" Id="rId14"/><Relationship Target="slides/slide6.xml" Type="http://schemas.openxmlformats.org/officeDocument/2006/relationships/slide" Id="rId12"/><Relationship Target="slides/slide7.xml" Type="http://schemas.openxmlformats.org/officeDocument/2006/relationships/slide" Id="rId13"/><Relationship Target="slides/slide4.xml" Type="http://schemas.openxmlformats.org/officeDocument/2006/relationships/slide" Id="rId10"/><Relationship Target="slides/slide5.xml" Type="http://schemas.openxmlformats.org/officeDocument/2006/relationships/slide" Id="rId11"/><Relationship Target="slides/slide51.xml" Type="http://schemas.openxmlformats.org/officeDocument/2006/relationships/slide" Id="rId57"/><Relationship Target="slides/slide50.xml" Type="http://schemas.openxmlformats.org/officeDocument/2006/relationships/slide" Id="rId56"/><Relationship Target="slides/slide49.xml" Type="http://schemas.openxmlformats.org/officeDocument/2006/relationships/slide" Id="rId55"/><Relationship Target="slides/slide48.xml" Type="http://schemas.openxmlformats.org/officeDocument/2006/relationships/slide" Id="rId54"/><Relationship Target="slides/slide47.xml" Type="http://schemas.openxmlformats.org/officeDocument/2006/relationships/slide" Id="rId53"/><Relationship Target="slides/slide46.xml" Type="http://schemas.openxmlformats.org/officeDocument/2006/relationships/slide" Id="rId52"/><Relationship Target="slides/slide45.xml" Type="http://schemas.openxmlformats.org/officeDocument/2006/relationships/slide" Id="rId51"/><Relationship Target="slides/slide44.xml" Type="http://schemas.openxmlformats.org/officeDocument/2006/relationships/slide" Id="rId50"/><Relationship Target="slides/slide23.xml" Type="http://schemas.openxmlformats.org/officeDocument/2006/relationships/slide" Id="rId29"/><Relationship Target="slides/slide20.xml" Type="http://schemas.openxmlformats.org/officeDocument/2006/relationships/slide" Id="rId26"/><Relationship Target="slides/slide19.xml" Type="http://schemas.openxmlformats.org/officeDocument/2006/relationships/slide" Id="rId25"/><Relationship Target="slides/slide22.xml" Type="http://schemas.openxmlformats.org/officeDocument/2006/relationships/slide" Id="rId28"/><Relationship Target="slides/slide21.xml" Type="http://schemas.openxmlformats.org/officeDocument/2006/relationships/slide" Id="rId27"/><Relationship Target="slides/slide15.xml" Type="http://schemas.openxmlformats.org/officeDocument/2006/relationships/slide" Id="rId21"/><Relationship Target="slides/slide16.xml" Type="http://schemas.openxmlformats.org/officeDocument/2006/relationships/slide" Id="rId22"/><Relationship Target="slides/slide54.xml" Type="http://schemas.openxmlformats.org/officeDocument/2006/relationships/slide" Id="rId60"/><Relationship Target="slides/slide17.xml" Type="http://schemas.openxmlformats.org/officeDocument/2006/relationships/slide" Id="rId23"/><Relationship Target="slides/slide18.xml" Type="http://schemas.openxmlformats.org/officeDocument/2006/relationships/slide" Id="rId24"/><Relationship Target="slides/slide14.xml" Type="http://schemas.openxmlformats.org/officeDocument/2006/relationships/slide" Id="rId20"/><Relationship Target="slides/slide56.xml" Type="http://schemas.openxmlformats.org/officeDocument/2006/relationships/slide" Id="rId62"/><Relationship Target="slides/slide55.xml" Type="http://schemas.openxmlformats.org/officeDocument/2006/relationships/slide" Id="rId61"/></Relationships>
</file>

<file path=ppt/notesMasters/_rels/notesMaster1.xml.rels><?xml version="1.0" encoding="UTF-8" standalone="yes"?><Relationships xmlns="http://schemas.openxmlformats.org/package/2006/relationships"><Relationship Target="../theme/theme2.xml" Type="http://schemas.openxmlformats.org/officeDocument/2006/relationships/theme" Id="rId1"/></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1" name="Shape 1"/>
        <p:cNvGrpSpPr/>
        <p:nvPr/>
      </p:nvGrpSpPr>
      <p:grpSpPr>
        <a:xfrm>
          <a:off y="0" x="0"/>
          <a:ext cy="0" cx="0"/>
          <a:chOff y="0" x="0"/>
          <a:chExt cy="0" cx="0"/>
        </a:xfrm>
      </p:grpSpPr>
      <p:sp>
        <p:nvSpPr>
          <p:cNvPr id="2" name="Shape 2"/>
          <p:cNvSpPr txBox="1"/>
          <p:nvPr>
            <p:ph idx="2" type="hdr"/>
          </p:nvPr>
        </p:nvSpPr>
        <p:spPr>
          <a:xfrm>
            <a:off y="0" x="0"/>
            <a:ext cy="457200" cx="2971799"/>
          </a:xfrm>
          <a:prstGeom prst="rect">
            <a:avLst/>
          </a:prstGeom>
          <a:noFill/>
          <a:ln>
            <a:noFill/>
          </a:ln>
        </p:spPr>
        <p:txBody>
          <a:bodyPr bIns="91425" rIns="91425" lIns="91425" tIns="91425" anchor="t" anchorCtr="0"/>
          <a:lstStyle>
            <a:lvl1pPr algn="l" rtl="0" marR="0" indent="0" marL="0">
              <a:spcBef>
                <a:spcPts val="0"/>
              </a:spcBef>
              <a:defRPr/>
            </a:lvl1pPr>
            <a:lvl2pPr algn="l" rtl="0" marR="0" indent="0" marL="457200">
              <a:spcBef>
                <a:spcPts val="0"/>
              </a:spcBef>
              <a:defRPr/>
            </a:lvl2pPr>
            <a:lvl3pPr algn="l" rtl="0" marR="0" indent="0" marL="914400">
              <a:spcBef>
                <a:spcPts val="0"/>
              </a:spcBef>
              <a:defRPr/>
            </a:lvl3pPr>
            <a:lvl4pPr algn="l" rtl="0" marR="0" indent="0" marL="1371600">
              <a:spcBef>
                <a:spcPts val="0"/>
              </a:spcBef>
              <a:defRPr/>
            </a:lvl4pPr>
            <a:lvl5pPr algn="l" rtl="0" marR="0" indent="0" marL="1828800">
              <a:spcBef>
                <a:spcPts val="0"/>
              </a:spcBef>
              <a:defRPr/>
            </a:lvl5pPr>
            <a:lvl6pPr algn="l" rtl="0" marR="0" indent="0" marL="2286000">
              <a:spcBef>
                <a:spcPts val="0"/>
              </a:spcBef>
              <a:defRPr/>
            </a:lvl6pPr>
            <a:lvl7pPr algn="l" rtl="0" marR="0" indent="0" marL="2743200">
              <a:spcBef>
                <a:spcPts val="0"/>
              </a:spcBef>
              <a:defRPr/>
            </a:lvl7pPr>
            <a:lvl8pPr algn="l" rtl="0" marR="0" indent="0" marL="3200400">
              <a:spcBef>
                <a:spcPts val="0"/>
              </a:spcBef>
              <a:defRPr/>
            </a:lvl8pPr>
            <a:lvl9pPr algn="l" rtl="0" marR="0" indent="0" marL="3657600">
              <a:spcBef>
                <a:spcPts val="0"/>
              </a:spcBef>
              <a:defRPr/>
            </a:lvl9pPr>
          </a:lstStyle>
          <a:p/>
        </p:txBody>
      </p:sp>
      <p:sp>
        <p:nvSpPr>
          <p:cNvPr id="3" name="Shape 3"/>
          <p:cNvSpPr txBox="1"/>
          <p:nvPr>
            <p:ph idx="10" type="dt"/>
          </p:nvPr>
        </p:nvSpPr>
        <p:spPr>
          <a:xfrm>
            <a:off y="0" x="3884612"/>
            <a:ext cy="457200" cx="2971799"/>
          </a:xfrm>
          <a:prstGeom prst="rect">
            <a:avLst/>
          </a:prstGeom>
          <a:noFill/>
          <a:ln>
            <a:noFill/>
          </a:ln>
        </p:spPr>
        <p:txBody>
          <a:bodyPr bIns="91425" rIns="91425" lIns="91425" tIns="91425" anchor="t" anchorCtr="0"/>
          <a:lstStyle>
            <a:lvl1pPr algn="r" rtl="0" marR="0" indent="0" marL="0">
              <a:spcBef>
                <a:spcPts val="0"/>
              </a:spcBef>
              <a:defRPr/>
            </a:lvl1pPr>
            <a:lvl2pPr algn="l" rtl="0" marR="0" indent="0" marL="457200">
              <a:spcBef>
                <a:spcPts val="0"/>
              </a:spcBef>
              <a:defRPr/>
            </a:lvl2pPr>
            <a:lvl3pPr algn="l" rtl="0" marR="0" indent="0" marL="914400">
              <a:spcBef>
                <a:spcPts val="0"/>
              </a:spcBef>
              <a:defRPr/>
            </a:lvl3pPr>
            <a:lvl4pPr algn="l" rtl="0" marR="0" indent="0" marL="1371600">
              <a:spcBef>
                <a:spcPts val="0"/>
              </a:spcBef>
              <a:defRPr/>
            </a:lvl4pPr>
            <a:lvl5pPr algn="l" rtl="0" marR="0" indent="0" marL="1828800">
              <a:spcBef>
                <a:spcPts val="0"/>
              </a:spcBef>
              <a:defRPr/>
            </a:lvl5pPr>
            <a:lvl6pPr algn="l" rtl="0" marR="0" indent="0" marL="2286000">
              <a:spcBef>
                <a:spcPts val="0"/>
              </a:spcBef>
              <a:defRPr/>
            </a:lvl6pPr>
            <a:lvl7pPr algn="l" rtl="0" marR="0" indent="0" marL="2743200">
              <a:spcBef>
                <a:spcPts val="0"/>
              </a:spcBef>
              <a:defRPr/>
            </a:lvl7pPr>
            <a:lvl8pPr algn="l" rtl="0" marR="0" indent="0" marL="3200400">
              <a:spcBef>
                <a:spcPts val="0"/>
              </a:spcBef>
              <a:defRPr/>
            </a:lvl8pPr>
            <a:lvl9pPr algn="l" rtl="0" marR="0" indent="0" marL="3657600">
              <a:spcBef>
                <a:spcPts val="0"/>
              </a:spcBef>
              <a:defRPr/>
            </a:lvl9pPr>
          </a:lstStyle>
          <a:p/>
        </p:txBody>
      </p:sp>
      <p:sp>
        <p:nvSpPr>
          <p:cNvPr id="4" name="Shape 4"/>
          <p:cNvSpPr/>
          <p:nvPr>
            <p:ph idx="3"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w="12700" cap="flat">
            <a:solidFill>
              <a:srgbClr val="000000"/>
            </a:solidFill>
            <a:prstDash val="solid"/>
            <a:round/>
            <a:headEnd w="med" len="med" type="none"/>
            <a:tailEnd w="med" len="med" type="none"/>
          </a:ln>
        </p:spPr>
      </p:sp>
      <p:sp>
        <p:nvSpPr>
          <p:cNvPr id="5" name="Shape 5"/>
          <p:cNvSpPr txBox="1"/>
          <p:nvPr>
            <p:ph idx="1" type="body"/>
          </p:nvPr>
        </p:nvSpPr>
        <p:spPr>
          <a:xfrm>
            <a:off y="4343400" x="685800"/>
            <a:ext cy="4114800" cx="5486399"/>
          </a:xfrm>
          <a:prstGeom prst="rect">
            <a:avLst/>
          </a:prstGeom>
          <a:noFill/>
          <a:ln>
            <a:noFill/>
          </a:ln>
        </p:spPr>
        <p:txBody>
          <a:bodyPr bIns="91425" rIns="91425" lIns="91425" tIns="91425" anchor="t" anchorCtr="0"/>
          <a:lstStyle>
            <a:lvl1pPr algn="l" rtl="0" marR="0" indent="0" marL="0">
              <a:spcBef>
                <a:spcPts val="0"/>
              </a:spcBef>
              <a:defRPr/>
            </a:lvl1pPr>
            <a:lvl2pPr algn="l" rtl="0" marR="0" indent="0" marL="457200">
              <a:spcBef>
                <a:spcPts val="0"/>
              </a:spcBef>
              <a:defRPr/>
            </a:lvl2pPr>
            <a:lvl3pPr algn="l" rtl="0" marR="0" indent="0" marL="914400">
              <a:spcBef>
                <a:spcPts val="0"/>
              </a:spcBef>
              <a:defRPr/>
            </a:lvl3pPr>
            <a:lvl4pPr algn="l" rtl="0" marR="0" indent="0" marL="1371600">
              <a:spcBef>
                <a:spcPts val="0"/>
              </a:spcBef>
              <a:defRPr/>
            </a:lvl4pPr>
            <a:lvl5pPr algn="l" rtl="0" marR="0" indent="0" marL="1828800">
              <a:spcBef>
                <a:spcPts val="0"/>
              </a:spcBef>
              <a:defRPr/>
            </a:lvl5pPr>
            <a:lvl6pPr algn="l" rtl="0" marR="0" indent="0" marL="2286000">
              <a:spcBef>
                <a:spcPts val="0"/>
              </a:spcBef>
              <a:defRPr/>
            </a:lvl6pPr>
            <a:lvl7pPr algn="l" rtl="0" marR="0" indent="0" marL="2743200">
              <a:spcBef>
                <a:spcPts val="0"/>
              </a:spcBef>
              <a:defRPr/>
            </a:lvl7pPr>
            <a:lvl8pPr algn="l" rtl="0" marR="0" indent="0" marL="3200400">
              <a:spcBef>
                <a:spcPts val="0"/>
              </a:spcBef>
              <a:defRPr/>
            </a:lvl8pPr>
            <a:lvl9pPr algn="l" rtl="0" marR="0" indent="0" marL="3657600">
              <a:spcBef>
                <a:spcPts val="0"/>
              </a:spcBef>
              <a:defRPr/>
            </a:lvl9pPr>
          </a:lstStyle>
          <a:p/>
        </p:txBody>
      </p:sp>
      <p:sp>
        <p:nvSpPr>
          <p:cNvPr id="6" name="Shape 6"/>
          <p:cNvSpPr txBox="1"/>
          <p:nvPr>
            <p:ph idx="11" type="ftr"/>
          </p:nvPr>
        </p:nvSpPr>
        <p:spPr>
          <a:xfrm>
            <a:off y="8685213" x="0"/>
            <a:ext cy="457200" cx="2971799"/>
          </a:xfrm>
          <a:prstGeom prst="rect">
            <a:avLst/>
          </a:prstGeom>
          <a:noFill/>
          <a:ln>
            <a:noFill/>
          </a:ln>
        </p:spPr>
        <p:txBody>
          <a:bodyPr bIns="91425" rIns="91425" lIns="91425" tIns="91425" anchor="b" anchorCtr="0"/>
          <a:lstStyle>
            <a:lvl1pPr algn="l" rtl="0" marR="0" indent="0" marL="0">
              <a:spcBef>
                <a:spcPts val="0"/>
              </a:spcBef>
              <a:defRPr/>
            </a:lvl1pPr>
            <a:lvl2pPr algn="l" rtl="0" marR="0" indent="0" marL="457200">
              <a:spcBef>
                <a:spcPts val="0"/>
              </a:spcBef>
              <a:defRPr/>
            </a:lvl2pPr>
            <a:lvl3pPr algn="l" rtl="0" marR="0" indent="0" marL="914400">
              <a:spcBef>
                <a:spcPts val="0"/>
              </a:spcBef>
              <a:defRPr/>
            </a:lvl3pPr>
            <a:lvl4pPr algn="l" rtl="0" marR="0" indent="0" marL="1371600">
              <a:spcBef>
                <a:spcPts val="0"/>
              </a:spcBef>
              <a:defRPr/>
            </a:lvl4pPr>
            <a:lvl5pPr algn="l" rtl="0" marR="0" indent="0" marL="1828800">
              <a:spcBef>
                <a:spcPts val="0"/>
              </a:spcBef>
              <a:defRPr/>
            </a:lvl5pPr>
            <a:lvl6pPr algn="l" rtl="0" marR="0" indent="0" marL="2286000">
              <a:spcBef>
                <a:spcPts val="0"/>
              </a:spcBef>
              <a:defRPr/>
            </a:lvl6pPr>
            <a:lvl7pPr algn="l" rtl="0" marR="0" indent="0" marL="2743200">
              <a:spcBef>
                <a:spcPts val="0"/>
              </a:spcBef>
              <a:defRPr/>
            </a:lvl7pPr>
            <a:lvl8pPr algn="l" rtl="0" marR="0" indent="0" marL="3200400">
              <a:spcBef>
                <a:spcPts val="0"/>
              </a:spcBef>
              <a:defRPr/>
            </a:lvl8pPr>
            <a:lvl9pPr algn="l" rtl="0" marR="0" indent="0" marL="3657600">
              <a:spcBef>
                <a:spcPts val="0"/>
              </a:spcBef>
              <a:defRPr/>
            </a:lvl9pPr>
          </a:lstStyle>
          <a:p/>
        </p:txBody>
      </p:sp>
      <p:sp>
        <p:nvSpPr>
          <p:cNvPr id="7" name="Shape 7"/>
          <p:cNvSpPr txBox="1"/>
          <p:nvPr>
            <p:ph idx="12" type="sldNum"/>
          </p:nvPr>
        </p:nvSpPr>
        <p:spPr>
          <a:xfrm>
            <a:off y="8685213" x="3884612"/>
            <a:ext cy="457200" cx="2971799"/>
          </a:xfrm>
          <a:prstGeom prst="rect">
            <a:avLst/>
          </a:prstGeom>
          <a:noFill/>
          <a:ln>
            <a:noFill/>
          </a:ln>
        </p:spPr>
        <p:txBody>
          <a:bodyPr bIns="91425" rIns="91425" lIns="91425" tIns="91425" anchor="b" anchorCtr="0">
            <a:noAutofit/>
          </a:bodyPr>
          <a:lstStyle/>
          <a:p>
            <a:pPr lvl="0" indent="-88900" marL="0">
              <a:spcBef>
                <a:spcPts val="0"/>
              </a:spcBef>
              <a:buClr>
                <a:srgbClr val="000000"/>
              </a:buClr>
              <a:buFont typeface="Arial"/>
              <a:buChar char="●"/>
            </a:pPr>
            <a:r>
              <a:t/>
            </a:r>
            <a:endParaRPr/>
          </a:p>
          <a:p>
            <a:pPr lvl="1" indent="-88900" marL="457200">
              <a:spcBef>
                <a:spcPts val="0"/>
              </a:spcBef>
              <a:buClr>
                <a:srgbClr val="000000"/>
              </a:buClr>
              <a:buFont typeface="Courier New"/>
              <a:buChar char="o"/>
            </a:pPr>
            <a:r>
              <a:t/>
            </a:r>
            <a:endParaRPr/>
          </a:p>
          <a:p>
            <a:pPr lvl="2" indent="-88900" marL="914400">
              <a:spcBef>
                <a:spcPts val="0"/>
              </a:spcBef>
              <a:buClr>
                <a:srgbClr val="000000"/>
              </a:buClr>
              <a:buFont typeface="Wingdings"/>
              <a:buChar char="§"/>
            </a:pPr>
            <a:r>
              <a:t/>
            </a:r>
            <a:endParaRPr/>
          </a:p>
          <a:p>
            <a:pPr lvl="3" indent="-88900" marL="1371600">
              <a:spcBef>
                <a:spcPts val="0"/>
              </a:spcBef>
              <a:buClr>
                <a:srgbClr val="000000"/>
              </a:buClr>
              <a:buFont typeface="Arial"/>
              <a:buChar char="●"/>
            </a:pPr>
            <a:r>
              <a:t/>
            </a:r>
            <a:endParaRPr/>
          </a:p>
          <a:p>
            <a:pPr lvl="4" indent="-88900" marL="1828800">
              <a:spcBef>
                <a:spcPts val="0"/>
              </a:spcBef>
              <a:buClr>
                <a:srgbClr val="000000"/>
              </a:buClr>
              <a:buFont typeface="Courier New"/>
              <a:buChar char="o"/>
            </a:pPr>
            <a:r>
              <a:t/>
            </a:r>
            <a:endParaRPr/>
          </a:p>
          <a:p>
            <a:pPr lvl="5" indent="-88900" marL="2286000">
              <a:spcBef>
                <a:spcPts val="0"/>
              </a:spcBef>
              <a:buClr>
                <a:srgbClr val="000000"/>
              </a:buClr>
              <a:buFont typeface="Wingdings"/>
              <a:buChar char="§"/>
            </a:pPr>
            <a:r>
              <a:t/>
            </a:r>
            <a:endParaRPr/>
          </a:p>
          <a:p>
            <a:pPr lvl="6" indent="-88900" marL="2743200">
              <a:spcBef>
                <a:spcPts val="0"/>
              </a:spcBef>
              <a:buClr>
                <a:srgbClr val="000000"/>
              </a:buClr>
              <a:buFont typeface="Arial"/>
              <a:buChar char="●"/>
            </a:pPr>
            <a:r>
              <a:t/>
            </a:r>
            <a:endParaRPr/>
          </a:p>
          <a:p>
            <a:pPr lvl="7" indent="-88900" marL="3200400">
              <a:spcBef>
                <a:spcPts val="0"/>
              </a:spcBef>
              <a:buClr>
                <a:srgbClr val="000000"/>
              </a:buClr>
              <a:buFont typeface="Courier New"/>
              <a:buChar char="o"/>
            </a:pPr>
            <a:r>
              <a:t/>
            </a:r>
            <a:endParaRPr/>
          </a:p>
          <a:p>
            <a:pPr lvl="8" indent="-88900" marL="3657600">
              <a:spcBef>
                <a:spcPts val="0"/>
              </a:spcBef>
              <a:buClr>
                <a:srgbClr val="000000"/>
              </a:buClr>
              <a:buFont typeface="Wingdings"/>
              <a:buChar char="§"/>
            </a:pPr>
            <a:r>
              <a:t/>
            </a:r>
            <a:endParaRPr/>
          </a:p>
        </p:txBody>
      </p:sp>
    </p:spTree>
  </p:cSld>
  <p:clrMap accent2="accent2" accent3="accent3" accent4="accent4" accent5="accent5" accent6="accent6" hlink="hlink" tx2="lt2" tx1="dk1" bg2="dk2" bg1="lt1" folHlink="folHlink" accent1="accent1"/>
</p:notesMaster>
</file>

<file path=ppt/notesSlides/_rels/notesSlide1.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0.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1.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2.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3.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4.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5.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6.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7.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8.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9.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0.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1.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2.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3.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4.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5.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6.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7.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8.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9.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3.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30.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31.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32.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33.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34.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35.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36.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37.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38.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39.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4.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40.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41.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42.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43.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44.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45.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46.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47.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48.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49.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5.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50.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51.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52.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53.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54.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55.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56.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6.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7.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8.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9.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76" name="Shape 176"/>
        <p:cNvGrpSpPr/>
        <p:nvPr/>
      </p:nvGrpSpPr>
      <p:grpSpPr>
        <a:xfrm>
          <a:off y="0" x="0"/>
          <a:ext cy="0" cx="0"/>
          <a:chOff y="0" x="0"/>
          <a:chExt cy="0" cx="0"/>
        </a:xfrm>
      </p:grpSpPr>
      <p:sp>
        <p:nvSpPr>
          <p:cNvPr id="177" name="Shape 177"/>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
        <p:nvSpPr>
          <p:cNvPr id="178" name="Shape 178"/>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79" name="Shape 279"/>
        <p:cNvGrpSpPr/>
        <p:nvPr/>
      </p:nvGrpSpPr>
      <p:grpSpPr>
        <a:xfrm>
          <a:off y="0" x="0"/>
          <a:ext cy="0" cx="0"/>
          <a:chOff y="0" x="0"/>
          <a:chExt cy="0" cx="0"/>
        </a:xfrm>
      </p:grpSpPr>
      <p:sp>
        <p:nvSpPr>
          <p:cNvPr id="280" name="Shape 280"/>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w="12700" cap="flat">
            <a:solidFill>
              <a:srgbClr val="000000"/>
            </a:solidFill>
            <a:prstDash val="solid"/>
            <a:round/>
            <a:headEnd w="med" len="med" type="none"/>
            <a:tailEnd w="med" len="med" type="none"/>
          </a:ln>
        </p:spPr>
      </p:sp>
      <p:sp>
        <p:nvSpPr>
          <p:cNvPr id="281" name="Shape 281"/>
          <p:cNvSpPr txBox="1"/>
          <p:nvPr>
            <p:ph idx="1" type="body"/>
          </p:nvPr>
        </p:nvSpPr>
        <p:spPr>
          <a:xfrm>
            <a:off y="4343400" x="685800"/>
            <a:ext cy="4114800" cx="5486399"/>
          </a:xfrm>
          <a:prstGeom prst="rect">
            <a:avLst/>
          </a:prstGeom>
          <a:noFill/>
          <a:ln>
            <a:noFill/>
          </a:ln>
        </p:spPr>
        <p:txBody>
          <a:bodyPr bIns="45700" rIns="91425" lIns="91425" tIns="45700" anchor="t" anchorCtr="0">
            <a:noAutofit/>
          </a:bodyPr>
          <a:lstStyle/>
          <a:p>
            <a:pPr algn="l" rtl="0" lvl="0" marR="0" indent="0" marL="0">
              <a:spcBef>
                <a:spcPts val="0"/>
              </a:spcBef>
              <a:buSzPct val="25000"/>
              <a:buNone/>
            </a:pPr>
            <a:r>
              <a:rPr strike="noStrike" u="none" b="0" cap="none" baseline="0" sz="1200" lang="en-US" i="0">
                <a:solidFill>
                  <a:schemeClr val="dk1"/>
                </a:solidFill>
                <a:latin typeface="Calibri"/>
                <a:ea typeface="Calibri"/>
                <a:cs typeface="Calibri"/>
                <a:sym typeface="Calibri"/>
              </a:rPr>
              <a:t>To reiterate a few of the highlights of the software, Teammate Evaluation will be an easily accessible website.  It will provide student the opportunity to utilize the evaluations without the constraint of obtaining a new username and password.  The administrator will be able to toggle between administrator view, where they can alter the teams, view individual evaluations, etc. and student view where they can use the site as a student.  Another goal of the software is to give administrators the ability to email the Team Evaluation link to their students, and have them access it through their email accounts.  As the students complete the evaluations, participation grades will be generated and updated on Blackboard.</a:t>
            </a:r>
          </a:p>
        </p:txBody>
      </p:sp>
      <p:sp>
        <p:nvSpPr>
          <p:cNvPr id="282" name="Shape 282"/>
          <p:cNvSpPr txBox="1"/>
          <p:nvPr>
            <p:ph idx="12" type="sldNum"/>
          </p:nvPr>
        </p:nvSpPr>
        <p:spPr>
          <a:xfrm>
            <a:off y="8685213" x="3884612"/>
            <a:ext cy="457200" cx="2971799"/>
          </a:xfrm>
          <a:prstGeom prst="rect">
            <a:avLst/>
          </a:prstGeom>
          <a:noFill/>
          <a:ln>
            <a:noFill/>
          </a:ln>
        </p:spPr>
        <p:txBody>
          <a:bodyPr bIns="45700" rIns="91425" lIns="91425" tIns="45700" anchor="b" anchorCtr="0">
            <a:noAutofit/>
          </a:bodyPr>
          <a:lstStyle/>
          <a:p>
            <a:pPr algn="r" rtl="0" lvl="0" marR="0" indent="0" marL="0">
              <a:spcBef>
                <a:spcPts val="0"/>
              </a:spcBef>
              <a:buSzPct val="25000"/>
              <a:buNone/>
            </a:pPr>
            <a:r>
              <a:rPr lang="en-US"/>
              <a:t> </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87" name="Shape 287"/>
        <p:cNvGrpSpPr/>
        <p:nvPr/>
      </p:nvGrpSpPr>
      <p:grpSpPr>
        <a:xfrm>
          <a:off y="0" x="0"/>
          <a:ext cy="0" cx="0"/>
          <a:chOff y="0" x="0"/>
          <a:chExt cy="0" cx="0"/>
        </a:xfrm>
      </p:grpSpPr>
      <p:sp>
        <p:nvSpPr>
          <p:cNvPr id="288" name="Shape 288"/>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w="12700" cap="flat">
            <a:solidFill>
              <a:srgbClr val="000000"/>
            </a:solidFill>
            <a:prstDash val="solid"/>
            <a:round/>
            <a:headEnd w="med" len="med" type="none"/>
            <a:tailEnd w="med" len="med" type="none"/>
          </a:ln>
        </p:spPr>
      </p:sp>
      <p:sp>
        <p:nvSpPr>
          <p:cNvPr id="289" name="Shape 289"/>
          <p:cNvSpPr txBox="1"/>
          <p:nvPr>
            <p:ph idx="1" type="body"/>
          </p:nvPr>
        </p:nvSpPr>
        <p:spPr>
          <a:xfrm>
            <a:off y="4343400" x="685800"/>
            <a:ext cy="4114800" cx="5486399"/>
          </a:xfrm>
          <a:prstGeom prst="rect">
            <a:avLst/>
          </a:prstGeom>
          <a:noFill/>
          <a:ln>
            <a:noFill/>
          </a:ln>
        </p:spPr>
        <p:txBody>
          <a:bodyPr bIns="45700" rIns="91425" lIns="91425" tIns="45700" anchor="t" anchorCtr="0">
            <a:noAutofit/>
          </a:bodyPr>
          <a:lstStyle/>
          <a:p>
            <a:pPr algn="l" rtl="0" lvl="0" marR="0" indent="0" marL="0">
              <a:spcBef>
                <a:spcPts val="0"/>
              </a:spcBef>
              <a:buSzPct val="25000"/>
              <a:buNone/>
            </a:pPr>
            <a:r>
              <a:rPr strike="noStrike" u="none" b="0" cap="none" baseline="0" sz="1200" lang="en-US" i="0">
                <a:solidFill>
                  <a:schemeClr val="dk1"/>
                </a:solidFill>
                <a:latin typeface="Calibri"/>
                <a:ea typeface="Calibri"/>
                <a:cs typeface="Calibri"/>
                <a:sym typeface="Calibri"/>
              </a:rPr>
              <a:t>To reiterate a few of the highlights of the software, Teammate Evaluation will be an easily accessible website.  It will provide student the opportunity to utilize the evaluations without the constraint of obtaining a new username and password.  The administrator will be able to toggle between administrator view, where they can alter the teams, view individual evaluations, etc. and student view where they can use the site as a student.  Another goal of the software is to give administrators the ability to email the Team Evaluation link to their students, and have them access it through their email accounts.  As the students complete the evaluations, participation grades will be generated and updated on Blackboard.</a:t>
            </a:r>
          </a:p>
        </p:txBody>
      </p:sp>
      <p:sp>
        <p:nvSpPr>
          <p:cNvPr id="290" name="Shape 290"/>
          <p:cNvSpPr txBox="1"/>
          <p:nvPr>
            <p:ph idx="12" type="sldNum"/>
          </p:nvPr>
        </p:nvSpPr>
        <p:spPr>
          <a:xfrm>
            <a:off y="8685213" x="3884612"/>
            <a:ext cy="457200" cx="2971799"/>
          </a:xfrm>
          <a:prstGeom prst="rect">
            <a:avLst/>
          </a:prstGeom>
          <a:noFill/>
          <a:ln>
            <a:noFill/>
          </a:ln>
        </p:spPr>
        <p:txBody>
          <a:bodyPr bIns="45700" rIns="91425" lIns="91425" tIns="45700" anchor="b" anchorCtr="0">
            <a:noAutofit/>
          </a:bodyPr>
          <a:lstStyle/>
          <a:p>
            <a:pPr algn="r" rtl="0" lvl="0" marR="0" indent="0" marL="0">
              <a:spcBef>
                <a:spcPts val="0"/>
              </a:spcBef>
              <a:buSzPct val="25000"/>
              <a:buNone/>
            </a:pPr>
            <a:r>
              <a:rPr lang="en-US"/>
              <a:t> </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95" name="Shape 295"/>
        <p:cNvGrpSpPr/>
        <p:nvPr/>
      </p:nvGrpSpPr>
      <p:grpSpPr>
        <a:xfrm>
          <a:off y="0" x="0"/>
          <a:ext cy="0" cx="0"/>
          <a:chOff y="0" x="0"/>
          <a:chExt cy="0" cx="0"/>
        </a:xfrm>
      </p:grpSpPr>
      <p:sp>
        <p:nvSpPr>
          <p:cNvPr id="296" name="Shape 296"/>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w="12700" cap="flat">
            <a:solidFill>
              <a:srgbClr val="000000"/>
            </a:solidFill>
            <a:prstDash val="solid"/>
            <a:round/>
            <a:headEnd w="med" len="med" type="none"/>
            <a:tailEnd w="med" len="med" type="none"/>
          </a:ln>
        </p:spPr>
      </p:sp>
      <p:sp>
        <p:nvSpPr>
          <p:cNvPr id="297" name="Shape 297"/>
          <p:cNvSpPr txBox="1"/>
          <p:nvPr>
            <p:ph idx="1" type="body"/>
          </p:nvPr>
        </p:nvSpPr>
        <p:spPr>
          <a:xfrm>
            <a:off y="4343400" x="685800"/>
            <a:ext cy="4114800" cx="5486399"/>
          </a:xfrm>
          <a:prstGeom prst="rect">
            <a:avLst/>
          </a:prstGeom>
          <a:noFill/>
          <a:ln>
            <a:noFill/>
          </a:ln>
        </p:spPr>
        <p:txBody>
          <a:bodyPr bIns="45700" rIns="91425" lIns="91425" tIns="45700" anchor="t" anchorCtr="0">
            <a:noAutofit/>
          </a:bodyPr>
          <a:lstStyle/>
          <a:p>
            <a:pPr algn="l" rtl="0" lvl="0" marR="0" indent="0" marL="0">
              <a:spcBef>
                <a:spcPts val="0"/>
              </a:spcBef>
              <a:buSzPct val="25000"/>
              <a:buNone/>
            </a:pPr>
            <a:r>
              <a:rPr strike="noStrike" u="none" b="0" cap="none" baseline="0" sz="1200" lang="en-US" i="0">
                <a:solidFill>
                  <a:schemeClr val="dk1"/>
                </a:solidFill>
                <a:latin typeface="Calibri"/>
                <a:ea typeface="Calibri"/>
                <a:cs typeface="Calibri"/>
                <a:sym typeface="Calibri"/>
              </a:rPr>
              <a:t>To reiterate a few of the highlights of the software, Teammate Evaluation will be an easily accessible website.  It will provide student the opportunity to utilize the evaluations without the constraint of obtaining a new username and password.  The administrator will be able to toggle between administrator view, where they can alter the teams, view individual evaluations, etc. and student view where they can use the site as a student.  Another goal of the software is to give administrators the ability to email the Team Evaluation link to their students, and have them access it through their email accounts.  As the students complete the evaluations, participation grades will be generated and updated on Blackboard.</a:t>
            </a:r>
          </a:p>
        </p:txBody>
      </p:sp>
      <p:sp>
        <p:nvSpPr>
          <p:cNvPr id="298" name="Shape 298"/>
          <p:cNvSpPr txBox="1"/>
          <p:nvPr>
            <p:ph idx="12" type="sldNum"/>
          </p:nvPr>
        </p:nvSpPr>
        <p:spPr>
          <a:xfrm>
            <a:off y="8685213" x="3884612"/>
            <a:ext cy="457200" cx="2971799"/>
          </a:xfrm>
          <a:prstGeom prst="rect">
            <a:avLst/>
          </a:prstGeom>
          <a:noFill/>
          <a:ln>
            <a:noFill/>
          </a:ln>
        </p:spPr>
        <p:txBody>
          <a:bodyPr bIns="45700" rIns="91425" lIns="91425" tIns="45700" anchor="b" anchorCtr="0">
            <a:noAutofit/>
          </a:bodyPr>
          <a:lstStyle/>
          <a:p>
            <a:pPr algn="r" rtl="0" lvl="0" marR="0" indent="0" marL="0">
              <a:spcBef>
                <a:spcPts val="0"/>
              </a:spcBef>
              <a:buSzPct val="25000"/>
              <a:buNone/>
            </a:pPr>
            <a:r>
              <a:rPr lang="en-US"/>
              <a:t> </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303" name="Shape 303"/>
        <p:cNvGrpSpPr/>
        <p:nvPr/>
      </p:nvGrpSpPr>
      <p:grpSpPr>
        <a:xfrm>
          <a:off y="0" x="0"/>
          <a:ext cy="0" cx="0"/>
          <a:chOff y="0" x="0"/>
          <a:chExt cy="0" cx="0"/>
        </a:xfrm>
      </p:grpSpPr>
      <p:sp>
        <p:nvSpPr>
          <p:cNvPr id="304" name="Shape 304"/>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w="12700" cap="flat">
            <a:solidFill>
              <a:srgbClr val="000000"/>
            </a:solidFill>
            <a:prstDash val="solid"/>
            <a:round/>
            <a:headEnd w="med" len="med" type="none"/>
            <a:tailEnd w="med" len="med" type="none"/>
          </a:ln>
        </p:spPr>
      </p:sp>
      <p:sp>
        <p:nvSpPr>
          <p:cNvPr id="305" name="Shape 305"/>
          <p:cNvSpPr txBox="1"/>
          <p:nvPr>
            <p:ph idx="1" type="body"/>
          </p:nvPr>
        </p:nvSpPr>
        <p:spPr>
          <a:xfrm>
            <a:off y="4343400" x="685800"/>
            <a:ext cy="4114800" cx="5486399"/>
          </a:xfrm>
          <a:prstGeom prst="rect">
            <a:avLst/>
          </a:prstGeom>
          <a:noFill/>
          <a:ln>
            <a:noFill/>
          </a:ln>
        </p:spPr>
        <p:txBody>
          <a:bodyPr bIns="45700" rIns="91425" lIns="91425" tIns="45700" anchor="t" anchorCtr="0">
            <a:noAutofit/>
          </a:bodyPr>
          <a:lstStyle/>
          <a:p>
            <a:pPr algn="l" rtl="0" lvl="0" marR="0" indent="0" marL="0">
              <a:spcBef>
                <a:spcPts val="0"/>
              </a:spcBef>
              <a:buSzPct val="25000"/>
              <a:buNone/>
            </a:pPr>
            <a:r>
              <a:rPr strike="noStrike" u="none" b="0" cap="none" baseline="0" sz="1200" lang="en-US" i="0">
                <a:solidFill>
                  <a:schemeClr val="dk1"/>
                </a:solidFill>
                <a:latin typeface="Calibri"/>
                <a:ea typeface="Calibri"/>
                <a:cs typeface="Calibri"/>
                <a:sym typeface="Calibri"/>
              </a:rPr>
              <a:t>To reiterate a few of the highlights of the software, Teammate Evaluation will be an easily accessible website.  It will provide student the opportunity to utilize the evaluations without the constraint of obtaining a new username and password.  The administrator will be able to toggle between administrator view, where they can alter the teams, view individual evaluations, etc. and student view where they can use the site as a student.  Another goal of the software is to give administrators the ability to email the Team Evaluation link to their students, and have them access it through their email accounts.  As the students complete the evaluations, participation grades will be generated and updated on Blackboard.</a:t>
            </a:r>
          </a:p>
        </p:txBody>
      </p:sp>
      <p:sp>
        <p:nvSpPr>
          <p:cNvPr id="306" name="Shape 306"/>
          <p:cNvSpPr txBox="1"/>
          <p:nvPr>
            <p:ph idx="12" type="sldNum"/>
          </p:nvPr>
        </p:nvSpPr>
        <p:spPr>
          <a:xfrm>
            <a:off y="8685213" x="3884612"/>
            <a:ext cy="457200" cx="2971799"/>
          </a:xfrm>
          <a:prstGeom prst="rect">
            <a:avLst/>
          </a:prstGeom>
          <a:noFill/>
          <a:ln>
            <a:noFill/>
          </a:ln>
        </p:spPr>
        <p:txBody>
          <a:bodyPr bIns="45700" rIns="91425" lIns="91425" tIns="45700" anchor="b" anchorCtr="0">
            <a:noAutofit/>
          </a:bodyPr>
          <a:lstStyle/>
          <a:p>
            <a:pPr algn="r" rtl="0" lvl="0" marR="0" indent="0" marL="0">
              <a:spcBef>
                <a:spcPts val="0"/>
              </a:spcBef>
              <a:buSzPct val="25000"/>
              <a:buNone/>
            </a:pPr>
            <a:r>
              <a:rPr lang="en-US"/>
              <a:t> </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320" name="Shape 320"/>
        <p:cNvGrpSpPr/>
        <p:nvPr/>
      </p:nvGrpSpPr>
      <p:grpSpPr>
        <a:xfrm>
          <a:off y="0" x="0"/>
          <a:ext cy="0" cx="0"/>
          <a:chOff y="0" x="0"/>
          <a:chExt cy="0" cx="0"/>
        </a:xfrm>
      </p:grpSpPr>
      <p:sp>
        <p:nvSpPr>
          <p:cNvPr id="321" name="Shape 321"/>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
        <p:nvSpPr>
          <p:cNvPr id="322" name="Shape 322"/>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327" name="Shape 327"/>
        <p:cNvGrpSpPr/>
        <p:nvPr/>
      </p:nvGrpSpPr>
      <p:grpSpPr>
        <a:xfrm>
          <a:off y="0" x="0"/>
          <a:ext cy="0" cx="0"/>
          <a:chOff y="0" x="0"/>
          <a:chExt cy="0" cx="0"/>
        </a:xfrm>
      </p:grpSpPr>
      <p:sp>
        <p:nvSpPr>
          <p:cNvPr id="328" name="Shape 328"/>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w="12700" cap="flat">
            <a:solidFill>
              <a:srgbClr val="000000"/>
            </a:solidFill>
            <a:prstDash val="solid"/>
            <a:round/>
            <a:headEnd w="med" len="med" type="none"/>
            <a:tailEnd w="med" len="med" type="none"/>
          </a:ln>
        </p:spPr>
      </p:sp>
      <p:sp>
        <p:nvSpPr>
          <p:cNvPr id="329" name="Shape 329"/>
          <p:cNvSpPr txBox="1"/>
          <p:nvPr>
            <p:ph idx="1" type="body"/>
          </p:nvPr>
        </p:nvSpPr>
        <p:spPr>
          <a:xfrm>
            <a:off y="4343400" x="685800"/>
            <a:ext cy="4114800" cx="5486399"/>
          </a:xfrm>
          <a:prstGeom prst="rect">
            <a:avLst/>
          </a:prstGeom>
          <a:noFill/>
          <a:ln>
            <a:noFill/>
          </a:ln>
        </p:spPr>
        <p:txBody>
          <a:bodyPr bIns="45700" rIns="91425" lIns="91425" tIns="45700" anchor="t" anchorCtr="0">
            <a:noAutofit/>
          </a:bodyPr>
          <a:lstStyle/>
          <a:p>
            <a:pPr algn="l" rtl="0" lvl="0" marR="0" indent="0" marL="0">
              <a:spcBef>
                <a:spcPts val="0"/>
              </a:spcBef>
              <a:buSzPct val="25000"/>
              <a:buNone/>
            </a:pPr>
            <a:r>
              <a:rPr strike="noStrike" u="none" b="0" cap="none" baseline="0" sz="1200" lang="en-US" i="0">
                <a:solidFill>
                  <a:schemeClr val="dk1"/>
                </a:solidFill>
                <a:latin typeface="Calibri"/>
                <a:ea typeface="Calibri"/>
                <a:cs typeface="Calibri"/>
                <a:sym typeface="Calibri"/>
              </a:rPr>
              <a:t>Dr. Eddy has high hopes for the software in terms of accessibility goals.  However we have encountered some blocks regarding alternative software, such as Blackboard.  We do not believe that we have access to update Blackboard with Team Evaluation grades.  In order to remediate these constraints, we must meet with IT and discuss our jurisdiction with accessing Blackboard.  Another constraint resides with the student login.  Dr. Eddy wants the site to be easily accessible, where students do not have to create new user accounts.  However, if the links to the Evaluation are distributed through a chain email, we need a way to denote which students are completing the evaluations. Thus, we will discuss an alternative method for keeping track of student progress.  Lastly, students will be accessing this site from mobile devices, thus we need to design our software to account for this constraint.</a:t>
            </a:r>
          </a:p>
        </p:txBody>
      </p:sp>
      <p:sp>
        <p:nvSpPr>
          <p:cNvPr id="330" name="Shape 330"/>
          <p:cNvSpPr txBox="1"/>
          <p:nvPr>
            <p:ph idx="12" type="sldNum"/>
          </p:nvPr>
        </p:nvSpPr>
        <p:spPr>
          <a:xfrm>
            <a:off y="8685213" x="3884612"/>
            <a:ext cy="457200" cx="2971799"/>
          </a:xfrm>
          <a:prstGeom prst="rect">
            <a:avLst/>
          </a:prstGeom>
          <a:noFill/>
          <a:ln>
            <a:noFill/>
          </a:ln>
        </p:spPr>
        <p:txBody>
          <a:bodyPr bIns="45700" rIns="91425" lIns="91425" tIns="45700" anchor="b" anchorCtr="0">
            <a:noAutofit/>
          </a:bodyPr>
          <a:lstStyle/>
          <a:p>
            <a:pPr algn="r" rtl="0" lvl="0" marR="0" indent="0" marL="0">
              <a:spcBef>
                <a:spcPts val="0"/>
              </a:spcBef>
              <a:buSzPct val="25000"/>
              <a:buNone/>
            </a:pPr>
            <a:r>
              <a:rPr lang="en-US"/>
              <a:t> </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336" name="Shape 336"/>
        <p:cNvGrpSpPr/>
        <p:nvPr/>
      </p:nvGrpSpPr>
      <p:grpSpPr>
        <a:xfrm>
          <a:off y="0" x="0"/>
          <a:ext cy="0" cx="0"/>
          <a:chOff y="0" x="0"/>
          <a:chExt cy="0" cx="0"/>
        </a:xfrm>
      </p:grpSpPr>
      <p:sp>
        <p:nvSpPr>
          <p:cNvPr id="337" name="Shape 337"/>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w="12700" cap="flat">
            <a:solidFill>
              <a:srgbClr val="000000"/>
            </a:solidFill>
            <a:prstDash val="solid"/>
            <a:round/>
            <a:headEnd w="med" len="med" type="none"/>
            <a:tailEnd w="med" len="med" type="none"/>
          </a:ln>
        </p:spPr>
      </p:sp>
      <p:sp>
        <p:nvSpPr>
          <p:cNvPr id="338" name="Shape 338"/>
          <p:cNvSpPr txBox="1"/>
          <p:nvPr>
            <p:ph idx="1" type="body"/>
          </p:nvPr>
        </p:nvSpPr>
        <p:spPr>
          <a:xfrm>
            <a:off y="4343400" x="685800"/>
            <a:ext cy="4114800" cx="5486399"/>
          </a:xfrm>
          <a:prstGeom prst="rect">
            <a:avLst/>
          </a:prstGeom>
          <a:noFill/>
          <a:ln>
            <a:noFill/>
          </a:ln>
        </p:spPr>
        <p:txBody>
          <a:bodyPr bIns="45700" rIns="91425" lIns="91425" tIns="45700" anchor="t" anchorCtr="0">
            <a:noAutofit/>
          </a:bodyPr>
          <a:lstStyle/>
          <a:p>
            <a:pPr algn="l" rtl="0" lvl="0" marR="0" indent="0" marL="0">
              <a:spcBef>
                <a:spcPts val="0"/>
              </a:spcBef>
              <a:buSzPct val="25000"/>
              <a:buNone/>
            </a:pPr>
            <a:r>
              <a:rPr strike="noStrike" u="none" b="0" cap="none" baseline="0" sz="1200" lang="en-US" i="0">
                <a:solidFill>
                  <a:schemeClr val="dk1"/>
                </a:solidFill>
                <a:latin typeface="Calibri"/>
                <a:ea typeface="Calibri"/>
                <a:cs typeface="Calibri"/>
                <a:sym typeface="Calibri"/>
              </a:rPr>
              <a:t>Dr. Eddy has high hopes for the software in terms of accessibility goals.  However we have encountered some blocks regarding alternative software, such as Blackboard.  We do not believe that we have access to update Blackboard with Team Evaluation grades.  In order to remediate these constraints, we must meet with IT and discuss our jurisdiction with accessing Blackboard.  Another constraint resides with the student login.  Dr. Eddy wants the site to be easily accessible, where students do not have to create new user accounts.  However, if the links to the Evaluation are distributed through a chain email, we need a way to denote which students are completing the evaluations. Thus, we will discuss an alternative method for keeping track of student progress.  Lastly, students will be accessing this site from mobile devices, thus we need to design our software to account for this constraint.</a:t>
            </a:r>
          </a:p>
        </p:txBody>
      </p:sp>
      <p:sp>
        <p:nvSpPr>
          <p:cNvPr id="339" name="Shape 339"/>
          <p:cNvSpPr txBox="1"/>
          <p:nvPr>
            <p:ph idx="12" type="sldNum"/>
          </p:nvPr>
        </p:nvSpPr>
        <p:spPr>
          <a:xfrm>
            <a:off y="8685213" x="3884612"/>
            <a:ext cy="457200" cx="2971799"/>
          </a:xfrm>
          <a:prstGeom prst="rect">
            <a:avLst/>
          </a:prstGeom>
          <a:noFill/>
          <a:ln>
            <a:noFill/>
          </a:ln>
        </p:spPr>
        <p:txBody>
          <a:bodyPr bIns="45700" rIns="91425" lIns="91425" tIns="45700" anchor="b" anchorCtr="0">
            <a:noAutofit/>
          </a:bodyPr>
          <a:lstStyle/>
          <a:p>
            <a:pPr algn="r" rtl="0" lvl="0" marR="0" indent="0" marL="0">
              <a:spcBef>
                <a:spcPts val="0"/>
              </a:spcBef>
              <a:buSzPct val="25000"/>
              <a:buNone/>
            </a:pPr>
            <a:r>
              <a:rPr lang="en-US"/>
              <a:t> </a:t>
            </a: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344" name="Shape 344"/>
        <p:cNvGrpSpPr/>
        <p:nvPr/>
      </p:nvGrpSpPr>
      <p:grpSpPr>
        <a:xfrm>
          <a:off y="0" x="0"/>
          <a:ext cy="0" cx="0"/>
          <a:chOff y="0" x="0"/>
          <a:chExt cy="0" cx="0"/>
        </a:xfrm>
      </p:grpSpPr>
      <p:sp>
        <p:nvSpPr>
          <p:cNvPr id="345" name="Shape 345"/>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w="12700" cap="flat">
            <a:solidFill>
              <a:srgbClr val="000000"/>
            </a:solidFill>
            <a:prstDash val="solid"/>
            <a:round/>
            <a:headEnd w="med" len="med" type="none"/>
            <a:tailEnd w="med" len="med" type="none"/>
          </a:ln>
        </p:spPr>
      </p:sp>
      <p:sp>
        <p:nvSpPr>
          <p:cNvPr id="346" name="Shape 346"/>
          <p:cNvSpPr txBox="1"/>
          <p:nvPr>
            <p:ph idx="1" type="body"/>
          </p:nvPr>
        </p:nvSpPr>
        <p:spPr>
          <a:xfrm>
            <a:off y="4343400" x="685800"/>
            <a:ext cy="4114800" cx="5486399"/>
          </a:xfrm>
          <a:prstGeom prst="rect">
            <a:avLst/>
          </a:prstGeom>
          <a:noFill/>
          <a:ln>
            <a:noFill/>
          </a:ln>
        </p:spPr>
        <p:txBody>
          <a:bodyPr bIns="45700" rIns="91425" lIns="91425" tIns="45700" anchor="t" anchorCtr="0">
            <a:noAutofit/>
          </a:bodyPr>
          <a:lstStyle/>
          <a:p>
            <a:pPr algn="l" rtl="0" lvl="0" marR="0" indent="0" marL="0">
              <a:spcBef>
                <a:spcPts val="0"/>
              </a:spcBef>
              <a:buSzPct val="25000"/>
              <a:buNone/>
            </a:pPr>
            <a:r>
              <a:rPr strike="noStrike" u="none" b="0" cap="none" baseline="0" sz="1200" lang="en-US" i="0">
                <a:solidFill>
                  <a:schemeClr val="dk1"/>
                </a:solidFill>
                <a:latin typeface="Calibri"/>
                <a:ea typeface="Calibri"/>
                <a:cs typeface="Calibri"/>
                <a:sym typeface="Calibri"/>
              </a:rPr>
              <a:t>Dr. Eddy has high hopes for the software in terms of accessibility goals.  However we have encountered some blocks regarding alternative software, such as Blackboard.  We do not believe that we have access to update Blackboard with Team Evaluation grades.  In order to remediate these constraints, we must meet with IT and discuss our jurisdiction with accessing Blackboard.  Another constraint resides with the student login.  Dr. Eddy wants the site to be easily accessible, where students do not have to create new user accounts.  However, if the links to the Evaluation are distributed through a chain email, we need a way to denote which students are completing the evaluations. Thus, we will discuss an alternative method for keeping track of student progress.  Lastly, students will be accessing this site from mobile devices, thus we need to design our software to account for this constraint.</a:t>
            </a:r>
          </a:p>
        </p:txBody>
      </p:sp>
      <p:sp>
        <p:nvSpPr>
          <p:cNvPr id="347" name="Shape 347"/>
          <p:cNvSpPr txBox="1"/>
          <p:nvPr>
            <p:ph idx="12" type="sldNum"/>
          </p:nvPr>
        </p:nvSpPr>
        <p:spPr>
          <a:xfrm>
            <a:off y="8685213" x="3884612"/>
            <a:ext cy="457200" cx="2971799"/>
          </a:xfrm>
          <a:prstGeom prst="rect">
            <a:avLst/>
          </a:prstGeom>
          <a:noFill/>
          <a:ln>
            <a:noFill/>
          </a:ln>
        </p:spPr>
        <p:txBody>
          <a:bodyPr bIns="45700" rIns="91425" lIns="91425" tIns="45700" anchor="b" anchorCtr="0">
            <a:noAutofit/>
          </a:bodyPr>
          <a:lstStyle/>
          <a:p>
            <a:pPr algn="r" rtl="0" lvl="0" marR="0" indent="0" marL="0">
              <a:spcBef>
                <a:spcPts val="0"/>
              </a:spcBef>
              <a:buSzPct val="25000"/>
              <a:buNone/>
            </a:pPr>
            <a:r>
              <a:rPr lang="en-US"/>
              <a:t> </a:t>
            </a: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361" name="Shape 361"/>
        <p:cNvGrpSpPr/>
        <p:nvPr/>
      </p:nvGrpSpPr>
      <p:grpSpPr>
        <a:xfrm>
          <a:off y="0" x="0"/>
          <a:ext cy="0" cx="0"/>
          <a:chOff y="0" x="0"/>
          <a:chExt cy="0" cx="0"/>
        </a:xfrm>
      </p:grpSpPr>
      <p:sp>
        <p:nvSpPr>
          <p:cNvPr id="362" name="Shape 362"/>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
        <p:nvSpPr>
          <p:cNvPr id="363" name="Shape 363"/>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368" name="Shape 368"/>
        <p:cNvGrpSpPr/>
        <p:nvPr/>
      </p:nvGrpSpPr>
      <p:grpSpPr>
        <a:xfrm>
          <a:off y="0" x="0"/>
          <a:ext cy="0" cx="0"/>
          <a:chOff y="0" x="0"/>
          <a:chExt cy="0" cx="0"/>
        </a:xfrm>
      </p:grpSpPr>
      <p:sp>
        <p:nvSpPr>
          <p:cNvPr id="369" name="Shape 369"/>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
        <p:nvSpPr>
          <p:cNvPr id="370" name="Shape 370"/>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83" name="Shape 183"/>
        <p:cNvGrpSpPr/>
        <p:nvPr/>
      </p:nvGrpSpPr>
      <p:grpSpPr>
        <a:xfrm>
          <a:off y="0" x="0"/>
          <a:ext cy="0" cx="0"/>
          <a:chOff y="0" x="0"/>
          <a:chExt cy="0" cx="0"/>
        </a:xfrm>
      </p:grpSpPr>
      <p:sp>
        <p:nvSpPr>
          <p:cNvPr id="184" name="Shape 184"/>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
        <p:nvSpPr>
          <p:cNvPr id="185" name="Shape 185"/>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376" name="Shape 376"/>
        <p:cNvGrpSpPr/>
        <p:nvPr/>
      </p:nvGrpSpPr>
      <p:grpSpPr>
        <a:xfrm>
          <a:off y="0" x="0"/>
          <a:ext cy="0" cx="0"/>
          <a:chOff y="0" x="0"/>
          <a:chExt cy="0" cx="0"/>
        </a:xfrm>
      </p:grpSpPr>
      <p:sp>
        <p:nvSpPr>
          <p:cNvPr id="377" name="Shape 377"/>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
        <p:nvSpPr>
          <p:cNvPr id="378" name="Shape 378"/>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384" name="Shape 384"/>
        <p:cNvGrpSpPr/>
        <p:nvPr/>
      </p:nvGrpSpPr>
      <p:grpSpPr>
        <a:xfrm>
          <a:off y="0" x="0"/>
          <a:ext cy="0" cx="0"/>
          <a:chOff y="0" x="0"/>
          <a:chExt cy="0" cx="0"/>
        </a:xfrm>
      </p:grpSpPr>
      <p:sp>
        <p:nvSpPr>
          <p:cNvPr id="385" name="Shape 385"/>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
        <p:nvSpPr>
          <p:cNvPr id="386" name="Shape 386"/>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392" name="Shape 392"/>
        <p:cNvGrpSpPr/>
        <p:nvPr/>
      </p:nvGrpSpPr>
      <p:grpSpPr>
        <a:xfrm>
          <a:off y="0" x="0"/>
          <a:ext cy="0" cx="0"/>
          <a:chOff y="0" x="0"/>
          <a:chExt cy="0" cx="0"/>
        </a:xfrm>
      </p:grpSpPr>
      <p:sp>
        <p:nvSpPr>
          <p:cNvPr id="393" name="Shape 393"/>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
        <p:nvSpPr>
          <p:cNvPr id="394" name="Shape 394"/>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400" name="Shape 400"/>
        <p:cNvGrpSpPr/>
        <p:nvPr/>
      </p:nvGrpSpPr>
      <p:grpSpPr>
        <a:xfrm>
          <a:off y="0" x="0"/>
          <a:ext cy="0" cx="0"/>
          <a:chOff y="0" x="0"/>
          <a:chExt cy="0" cx="0"/>
        </a:xfrm>
      </p:grpSpPr>
      <p:sp>
        <p:nvSpPr>
          <p:cNvPr id="401" name="Shape 401"/>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
        <p:nvSpPr>
          <p:cNvPr id="402" name="Shape 402"/>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408" name="Shape 408"/>
        <p:cNvGrpSpPr/>
        <p:nvPr/>
      </p:nvGrpSpPr>
      <p:grpSpPr>
        <a:xfrm>
          <a:off y="0" x="0"/>
          <a:ext cy="0" cx="0"/>
          <a:chOff y="0" x="0"/>
          <a:chExt cy="0" cx="0"/>
        </a:xfrm>
      </p:grpSpPr>
      <p:sp>
        <p:nvSpPr>
          <p:cNvPr id="409" name="Shape 409"/>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
        <p:nvSpPr>
          <p:cNvPr id="410" name="Shape 410"/>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416" name="Shape 416"/>
        <p:cNvGrpSpPr/>
        <p:nvPr/>
      </p:nvGrpSpPr>
      <p:grpSpPr>
        <a:xfrm>
          <a:off y="0" x="0"/>
          <a:ext cy="0" cx="0"/>
          <a:chOff y="0" x="0"/>
          <a:chExt cy="0" cx="0"/>
        </a:xfrm>
      </p:grpSpPr>
      <p:sp>
        <p:nvSpPr>
          <p:cNvPr id="417" name="Shape 417"/>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
        <p:nvSpPr>
          <p:cNvPr id="418" name="Shape 418"/>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424" name="Shape 424"/>
        <p:cNvGrpSpPr/>
        <p:nvPr/>
      </p:nvGrpSpPr>
      <p:grpSpPr>
        <a:xfrm>
          <a:off y="0" x="0"/>
          <a:ext cy="0" cx="0"/>
          <a:chOff y="0" x="0"/>
          <a:chExt cy="0" cx="0"/>
        </a:xfrm>
      </p:grpSpPr>
      <p:sp>
        <p:nvSpPr>
          <p:cNvPr id="425" name="Shape 425"/>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
        <p:nvSpPr>
          <p:cNvPr id="426" name="Shape 426"/>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432" name="Shape 432"/>
        <p:cNvGrpSpPr/>
        <p:nvPr/>
      </p:nvGrpSpPr>
      <p:grpSpPr>
        <a:xfrm>
          <a:off y="0" x="0"/>
          <a:ext cy="0" cx="0"/>
          <a:chOff y="0" x="0"/>
          <a:chExt cy="0" cx="0"/>
        </a:xfrm>
      </p:grpSpPr>
      <p:sp>
        <p:nvSpPr>
          <p:cNvPr id="433" name="Shape 433"/>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
        <p:nvSpPr>
          <p:cNvPr id="434" name="Shape 434"/>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440" name="Shape 440"/>
        <p:cNvGrpSpPr/>
        <p:nvPr/>
      </p:nvGrpSpPr>
      <p:grpSpPr>
        <a:xfrm>
          <a:off y="0" x="0"/>
          <a:ext cy="0" cx="0"/>
          <a:chOff y="0" x="0"/>
          <a:chExt cy="0" cx="0"/>
        </a:xfrm>
      </p:grpSpPr>
      <p:sp>
        <p:nvSpPr>
          <p:cNvPr id="441" name="Shape 441"/>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
        <p:nvSpPr>
          <p:cNvPr id="442" name="Shape 442"/>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448" name="Shape 448"/>
        <p:cNvGrpSpPr/>
        <p:nvPr/>
      </p:nvGrpSpPr>
      <p:grpSpPr>
        <a:xfrm>
          <a:off y="0" x="0"/>
          <a:ext cy="0" cx="0"/>
          <a:chOff y="0" x="0"/>
          <a:chExt cy="0" cx="0"/>
        </a:xfrm>
      </p:grpSpPr>
      <p:sp>
        <p:nvSpPr>
          <p:cNvPr id="449" name="Shape 449"/>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
        <p:nvSpPr>
          <p:cNvPr id="450" name="Shape 450"/>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99" name="Shape 199"/>
        <p:cNvGrpSpPr/>
        <p:nvPr/>
      </p:nvGrpSpPr>
      <p:grpSpPr>
        <a:xfrm>
          <a:off y="0" x="0"/>
          <a:ext cy="0" cx="0"/>
          <a:chOff y="0" x="0"/>
          <a:chExt cy="0" cx="0"/>
        </a:xfrm>
      </p:grpSpPr>
      <p:sp>
        <p:nvSpPr>
          <p:cNvPr id="200" name="Shape 200"/>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
        <p:nvSpPr>
          <p:cNvPr id="201" name="Shape 201"/>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456" name="Shape 456"/>
        <p:cNvGrpSpPr/>
        <p:nvPr/>
      </p:nvGrpSpPr>
      <p:grpSpPr>
        <a:xfrm>
          <a:off y="0" x="0"/>
          <a:ext cy="0" cx="0"/>
          <a:chOff y="0" x="0"/>
          <a:chExt cy="0" cx="0"/>
        </a:xfrm>
      </p:grpSpPr>
      <p:sp>
        <p:nvSpPr>
          <p:cNvPr id="457" name="Shape 457"/>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
        <p:nvSpPr>
          <p:cNvPr id="458" name="Shape 458"/>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3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464" name="Shape 464"/>
        <p:cNvGrpSpPr/>
        <p:nvPr/>
      </p:nvGrpSpPr>
      <p:grpSpPr>
        <a:xfrm>
          <a:off y="0" x="0"/>
          <a:ext cy="0" cx="0"/>
          <a:chOff y="0" x="0"/>
          <a:chExt cy="0" cx="0"/>
        </a:xfrm>
      </p:grpSpPr>
      <p:sp>
        <p:nvSpPr>
          <p:cNvPr id="465" name="Shape 465"/>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
        <p:nvSpPr>
          <p:cNvPr id="466" name="Shape 466"/>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3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480" name="Shape 480"/>
        <p:cNvGrpSpPr/>
        <p:nvPr/>
      </p:nvGrpSpPr>
      <p:grpSpPr>
        <a:xfrm>
          <a:off y="0" x="0"/>
          <a:ext cy="0" cx="0"/>
          <a:chOff y="0" x="0"/>
          <a:chExt cy="0" cx="0"/>
        </a:xfrm>
      </p:grpSpPr>
      <p:sp>
        <p:nvSpPr>
          <p:cNvPr id="481" name="Shape 481"/>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
        <p:nvSpPr>
          <p:cNvPr id="482" name="Shape 482"/>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3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487" name="Shape 487"/>
        <p:cNvGrpSpPr/>
        <p:nvPr/>
      </p:nvGrpSpPr>
      <p:grpSpPr>
        <a:xfrm>
          <a:off y="0" x="0"/>
          <a:ext cy="0" cx="0"/>
          <a:chOff y="0" x="0"/>
          <a:chExt cy="0" cx="0"/>
        </a:xfrm>
      </p:grpSpPr>
      <p:sp>
        <p:nvSpPr>
          <p:cNvPr id="488" name="Shape 488"/>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
        <p:nvSpPr>
          <p:cNvPr id="489" name="Shape 489"/>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3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494" name="Shape 494"/>
        <p:cNvGrpSpPr/>
        <p:nvPr/>
      </p:nvGrpSpPr>
      <p:grpSpPr>
        <a:xfrm>
          <a:off y="0" x="0"/>
          <a:ext cy="0" cx="0"/>
          <a:chOff y="0" x="0"/>
          <a:chExt cy="0" cx="0"/>
        </a:xfrm>
      </p:grpSpPr>
      <p:sp>
        <p:nvSpPr>
          <p:cNvPr id="495" name="Shape 495"/>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
        <p:nvSpPr>
          <p:cNvPr id="496" name="Shape 496"/>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3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501" name="Shape 501"/>
        <p:cNvGrpSpPr/>
        <p:nvPr/>
      </p:nvGrpSpPr>
      <p:grpSpPr>
        <a:xfrm>
          <a:off y="0" x="0"/>
          <a:ext cy="0" cx="0"/>
          <a:chOff y="0" x="0"/>
          <a:chExt cy="0" cx="0"/>
        </a:xfrm>
      </p:grpSpPr>
      <p:sp>
        <p:nvSpPr>
          <p:cNvPr id="502" name="Shape 502"/>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
        <p:nvSpPr>
          <p:cNvPr id="503" name="Shape 503"/>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3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517" name="Shape 517"/>
        <p:cNvGrpSpPr/>
        <p:nvPr/>
      </p:nvGrpSpPr>
      <p:grpSpPr>
        <a:xfrm>
          <a:off y="0" x="0"/>
          <a:ext cy="0" cx="0"/>
          <a:chOff y="0" x="0"/>
          <a:chExt cy="0" cx="0"/>
        </a:xfrm>
      </p:grpSpPr>
      <p:sp>
        <p:nvSpPr>
          <p:cNvPr id="518" name="Shape 518"/>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
        <p:nvSpPr>
          <p:cNvPr id="519" name="Shape 519"/>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3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524" name="Shape 524"/>
        <p:cNvGrpSpPr/>
        <p:nvPr/>
      </p:nvGrpSpPr>
      <p:grpSpPr>
        <a:xfrm>
          <a:off y="0" x="0"/>
          <a:ext cy="0" cx="0"/>
          <a:chOff y="0" x="0"/>
          <a:chExt cy="0" cx="0"/>
        </a:xfrm>
      </p:grpSpPr>
      <p:sp>
        <p:nvSpPr>
          <p:cNvPr id="525" name="Shape 525"/>
          <p:cNvSpPr txBox="1"/>
          <p:nvPr>
            <p:ph idx="1" type="body"/>
          </p:nvPr>
        </p:nvSpPr>
        <p:spPr>
          <a:xfrm>
            <a:off y="4343400" x="685800"/>
            <a:ext cy="4114800" cx="5486399"/>
          </a:xfrm>
          <a:prstGeom prst="rect">
            <a:avLst/>
          </a:prstGeom>
        </p:spPr>
        <p:txBody>
          <a:bodyPr bIns="91425" rIns="91425" lIns="91425" tIns="91425" anchor="t" anchorCtr="0">
            <a:noAutofit/>
          </a:bodyPr>
          <a:lstStyle/>
          <a:p>
            <a:pPr rtl="0">
              <a:spcBef>
                <a:spcPts val="0"/>
              </a:spcBef>
              <a:buNone/>
            </a:pPr>
            <a:r>
              <a:rPr lang="en-US"/>
              <a:t>So again, to review, non-functional requirements are not specific features, but instead they are certain traits that might help the ease of use of the system. We have derived most of these non-functional requirements from our various meetings with Dr. Eddy. Listed here are a few of the key ones. </a:t>
            </a:r>
          </a:p>
          <a:p>
            <a:pPr rtl="0">
              <a:spcBef>
                <a:spcPts val="0"/>
              </a:spcBef>
              <a:buNone/>
            </a:pPr>
            <a:r>
              <a:rPr b="1" lang="en-US"/>
              <a:t>Efficiency / User friendliness</a:t>
            </a:r>
            <a:r>
              <a:rPr lang="en-US"/>
              <a:t> -  to me these two kind of go hand in hand. People want something that is </a:t>
            </a:r>
            <a:r>
              <a:rPr b="1" lang="en-US"/>
              <a:t>easy, not bulky, and to the point</a:t>
            </a:r>
            <a:r>
              <a:rPr lang="en-US"/>
              <a:t>. We don’t want to </a:t>
            </a:r>
            <a:r>
              <a:rPr b="1" lang="en-US"/>
              <a:t>confuse </a:t>
            </a:r>
            <a:r>
              <a:rPr lang="en-US"/>
              <a:t>people with </a:t>
            </a:r>
            <a:r>
              <a:rPr b="1" lang="en-US"/>
              <a:t>too many features</a:t>
            </a:r>
            <a:r>
              <a:rPr lang="en-US"/>
              <a:t> that they won’t use and will just get in the way. Also, some f</a:t>
            </a:r>
            <a:r>
              <a:rPr b="1" lang="en-US"/>
              <a:t>aculty members</a:t>
            </a:r>
            <a:r>
              <a:rPr lang="en-US"/>
              <a:t> may not be as good with computers are not have time to learn a complicated application.</a:t>
            </a:r>
          </a:p>
          <a:p>
            <a:pPr rtl="0">
              <a:spcBef>
                <a:spcPts val="0"/>
              </a:spcBef>
              <a:buNone/>
            </a:pPr>
            <a:r>
              <a:rPr b="1" lang="en-US"/>
              <a:t>Compatibility on all browsers</a:t>
            </a:r>
            <a:r>
              <a:rPr lang="en-US"/>
              <a:t> - this is simply a must-have for any modern day web application. It will never be very far-reaching if it can’t run on different types of browsers - people just won’t use it. I know I wouldn’t </a:t>
            </a:r>
          </a:p>
          <a:p>
            <a:pPr rtl="0">
              <a:spcBef>
                <a:spcPts val="0"/>
              </a:spcBef>
              <a:buNone/>
            </a:pPr>
            <a:r>
              <a:rPr b="1" lang="en-US"/>
              <a:t>Requires little maintenance</a:t>
            </a:r>
            <a:r>
              <a:rPr lang="en-US"/>
              <a:t> - as stated above, we don’t want to the application to be very bulky so theoretically it should require little to no maintenance once it is established</a:t>
            </a:r>
          </a:p>
          <a:p>
            <a:pPr rtl="0">
              <a:spcBef>
                <a:spcPts val="0"/>
              </a:spcBef>
              <a:buNone/>
            </a:pPr>
            <a:r>
              <a:rPr b="1" lang="en-US"/>
              <a:t>Easily accessible </a:t>
            </a:r>
            <a:r>
              <a:rPr lang="en-US"/>
              <a:t>- Trying to link up with siena college email and blackboard to make this application very easy link up with people’s lifestyles at siena college </a:t>
            </a:r>
          </a:p>
          <a:p>
            <a:pPr>
              <a:spcBef>
                <a:spcPts val="0"/>
              </a:spcBef>
              <a:buNone/>
            </a:pPr>
            <a:r>
              <a:t/>
            </a:r>
            <a:endParaRPr/>
          </a:p>
        </p:txBody>
      </p:sp>
      <p:sp>
        <p:nvSpPr>
          <p:cNvPr id="526" name="Shape 526"/>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3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540" name="Shape 540"/>
        <p:cNvGrpSpPr/>
        <p:nvPr/>
      </p:nvGrpSpPr>
      <p:grpSpPr>
        <a:xfrm>
          <a:off y="0" x="0"/>
          <a:ext cy="0" cx="0"/>
          <a:chOff y="0" x="0"/>
          <a:chExt cy="0" cx="0"/>
        </a:xfrm>
      </p:grpSpPr>
      <p:sp>
        <p:nvSpPr>
          <p:cNvPr id="541" name="Shape 541"/>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
        <p:nvSpPr>
          <p:cNvPr id="542" name="Shape 542"/>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3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547" name="Shape 547"/>
        <p:cNvGrpSpPr/>
        <p:nvPr/>
      </p:nvGrpSpPr>
      <p:grpSpPr>
        <a:xfrm>
          <a:off y="0" x="0"/>
          <a:ext cy="0" cx="0"/>
          <a:chOff y="0" x="0"/>
          <a:chExt cy="0" cx="0"/>
        </a:xfrm>
      </p:grpSpPr>
      <p:sp>
        <p:nvSpPr>
          <p:cNvPr id="548" name="Shape 548"/>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rPr lang="en-US"/>
              <a:t>Here is our beautiful logo that Sara kindly drew up for us. And when I click it, it will take us to a simple basic visual prototype that will hopefully help us to better visualize our plan for this system.</a:t>
            </a:r>
          </a:p>
        </p:txBody>
      </p:sp>
      <p:sp>
        <p:nvSpPr>
          <p:cNvPr id="549" name="Shape 549"/>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06" name="Shape 206"/>
        <p:cNvGrpSpPr/>
        <p:nvPr/>
      </p:nvGrpSpPr>
      <p:grpSpPr>
        <a:xfrm>
          <a:off y="0" x="0"/>
          <a:ext cy="0" cx="0"/>
          <a:chOff y="0" x="0"/>
          <a:chExt cy="0" cx="0"/>
        </a:xfrm>
      </p:grpSpPr>
      <p:sp>
        <p:nvSpPr>
          <p:cNvPr id="207" name="Shape 207"/>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
        <p:nvSpPr>
          <p:cNvPr id="208" name="Shape 208"/>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4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562" name="Shape 562"/>
        <p:cNvGrpSpPr/>
        <p:nvPr/>
      </p:nvGrpSpPr>
      <p:grpSpPr>
        <a:xfrm>
          <a:off y="0" x="0"/>
          <a:ext cy="0" cx="0"/>
          <a:chOff y="0" x="0"/>
          <a:chExt cy="0" cx="0"/>
        </a:xfrm>
      </p:grpSpPr>
      <p:sp>
        <p:nvSpPr>
          <p:cNvPr id="563" name="Shape 563"/>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rPr lang="en-US"/>
              <a:t>Trying to keep it easy and work with siena college email addresses. Maybe even get a link sent to siena email addresses from professors. Type username, password, click login</a:t>
            </a:r>
          </a:p>
        </p:txBody>
      </p:sp>
      <p:sp>
        <p:nvSpPr>
          <p:cNvPr id="564" name="Shape 564"/>
          <p:cNvSpPr/>
          <p:nvPr>
            <p:ph idx="2" type="sldImg"/>
          </p:nvPr>
        </p:nvSpPr>
        <p:spPr>
          <a:xfrm>
            <a:off y="685800" x="1143225"/>
            <a:ext cy="3429000" cx="4572225"/>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4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573" name="Shape 573"/>
        <p:cNvGrpSpPr/>
        <p:nvPr/>
      </p:nvGrpSpPr>
      <p:grpSpPr>
        <a:xfrm>
          <a:off y="0" x="0"/>
          <a:ext cy="0" cx="0"/>
          <a:chOff y="0" x="0"/>
          <a:chExt cy="0" cx="0"/>
        </a:xfrm>
      </p:grpSpPr>
      <p:sp>
        <p:nvSpPr>
          <p:cNvPr id="574" name="Shape 574"/>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rPr lang="en-US"/>
              <a:t>Simple student portal, with our two main functions to chose from as a student. We may add more visually, but notice that we want to keep it very simple so that people will actually use our software.  Let’s start by clicking evaluate team.</a:t>
            </a:r>
          </a:p>
        </p:txBody>
      </p:sp>
      <p:sp>
        <p:nvSpPr>
          <p:cNvPr id="575" name="Shape 575"/>
          <p:cNvSpPr/>
          <p:nvPr>
            <p:ph idx="2" type="sldImg"/>
          </p:nvPr>
        </p:nvSpPr>
        <p:spPr>
          <a:xfrm>
            <a:off y="685800" x="1143225"/>
            <a:ext cy="3429000" cx="4572225"/>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4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583" name="Shape 583"/>
        <p:cNvGrpSpPr/>
        <p:nvPr/>
      </p:nvGrpSpPr>
      <p:grpSpPr>
        <a:xfrm>
          <a:off y="0" x="0"/>
          <a:ext cy="0" cx="0"/>
          <a:chOff y="0" x="0"/>
          <a:chExt cy="0" cx="0"/>
        </a:xfrm>
      </p:grpSpPr>
      <p:sp>
        <p:nvSpPr>
          <p:cNvPr id="584" name="Shape 584"/>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585" name="Shape 585"/>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rPr lang="en-US"/>
              <a:t>Takes you to a list of active projects that you can </a:t>
            </a:r>
          </a:p>
        </p:txBody>
      </p:sp>
    </p:spTree>
  </p:cSld>
  <p:clrMapOvr>
    <a:masterClrMapping/>
  </p:clrMapOvr>
</p:notes>
</file>

<file path=ppt/notesSlides/notesSlide4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602" name="Shape 602"/>
        <p:cNvGrpSpPr/>
        <p:nvPr/>
      </p:nvGrpSpPr>
      <p:grpSpPr>
        <a:xfrm>
          <a:off y="0" x="0"/>
          <a:ext cy="0" cx="0"/>
          <a:chOff y="0" x="0"/>
          <a:chExt cy="0" cx="0"/>
        </a:xfrm>
      </p:grpSpPr>
      <p:sp>
        <p:nvSpPr>
          <p:cNvPr id="603" name="Shape 603"/>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rPr lang="en-US"/>
              <a:t>Could be any number of criteria listed, and the scale could be from 1-10, but here is a quick representation of what an evaluation might look like. To reiterate, we need to do this for each member of the team. So we will fill out the boxes/bubbles by clicking, then click ‘next’ to proceed.</a:t>
            </a:r>
          </a:p>
        </p:txBody>
      </p:sp>
      <p:sp>
        <p:nvSpPr>
          <p:cNvPr id="604" name="Shape 604"/>
          <p:cNvSpPr/>
          <p:nvPr>
            <p:ph idx="2" type="sldImg"/>
          </p:nvPr>
        </p:nvSpPr>
        <p:spPr>
          <a:xfrm>
            <a:off y="685800" x="1143225"/>
            <a:ext cy="3429000" cx="4572225"/>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4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620" name="Shape 620"/>
        <p:cNvGrpSpPr/>
        <p:nvPr/>
      </p:nvGrpSpPr>
      <p:grpSpPr>
        <a:xfrm>
          <a:off y="0" x="0"/>
          <a:ext cy="0" cx="0"/>
          <a:chOff y="0" x="0"/>
          <a:chExt cy="0" cx="0"/>
        </a:xfrm>
      </p:grpSpPr>
      <p:sp>
        <p:nvSpPr>
          <p:cNvPr id="621" name="Shape 621"/>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622" name="Shape 622"/>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notesSlides/notesSlide4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637" name="Shape 637"/>
        <p:cNvGrpSpPr/>
        <p:nvPr/>
      </p:nvGrpSpPr>
      <p:grpSpPr>
        <a:xfrm>
          <a:off y="0" x="0"/>
          <a:ext cy="0" cx="0"/>
          <a:chOff y="0" x="0"/>
          <a:chExt cy="0" cx="0"/>
        </a:xfrm>
      </p:grpSpPr>
      <p:sp>
        <p:nvSpPr>
          <p:cNvPr id="638" name="Shape 638"/>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639" name="Shape 639"/>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notesSlides/notesSlide4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654" name="Shape 654"/>
        <p:cNvGrpSpPr/>
        <p:nvPr/>
      </p:nvGrpSpPr>
      <p:grpSpPr>
        <a:xfrm>
          <a:off y="0" x="0"/>
          <a:ext cy="0" cx="0"/>
          <a:chOff y="0" x="0"/>
          <a:chExt cy="0" cx="0"/>
        </a:xfrm>
      </p:grpSpPr>
      <p:sp>
        <p:nvSpPr>
          <p:cNvPr id="655" name="Shape 655"/>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656" name="Shape 656"/>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rPr lang="en-US"/>
              <a:t>Get to the end, maybe get bored and make a cool pattern, then click submit. Which will take you back to your student portal</a:t>
            </a:r>
          </a:p>
        </p:txBody>
      </p:sp>
    </p:spTree>
  </p:cSld>
  <p:clrMapOvr>
    <a:masterClrMapping/>
  </p:clrMapOvr>
</p:notes>
</file>

<file path=ppt/notesSlides/notesSlide4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663" name="Shape 663"/>
        <p:cNvGrpSpPr/>
        <p:nvPr/>
      </p:nvGrpSpPr>
      <p:grpSpPr>
        <a:xfrm>
          <a:off y="0" x="0"/>
          <a:ext cy="0" cx="0"/>
          <a:chOff y="0" x="0"/>
          <a:chExt cy="0" cx="0"/>
        </a:xfrm>
      </p:grpSpPr>
      <p:sp>
        <p:nvSpPr>
          <p:cNvPr id="664" name="Shape 664"/>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665" name="Shape 665"/>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notesSlides/notesSlide4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673" name="Shape 673"/>
        <p:cNvGrpSpPr/>
        <p:nvPr/>
      </p:nvGrpSpPr>
      <p:grpSpPr>
        <a:xfrm>
          <a:off y="0" x="0"/>
          <a:ext cy="0" cx="0"/>
          <a:chOff y="0" x="0"/>
          <a:chExt cy="0" cx="0"/>
        </a:xfrm>
      </p:grpSpPr>
      <p:sp>
        <p:nvSpPr>
          <p:cNvPr id="674" name="Shape 674"/>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675" name="Shape 675"/>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notesSlides/notesSlide4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683" name="Shape 683"/>
        <p:cNvGrpSpPr/>
        <p:nvPr/>
      </p:nvGrpSpPr>
      <p:grpSpPr>
        <a:xfrm>
          <a:off y="0" x="0"/>
          <a:ext cy="0" cx="0"/>
          <a:chOff y="0" x="0"/>
          <a:chExt cy="0" cx="0"/>
        </a:xfrm>
      </p:grpSpPr>
      <p:sp>
        <p:nvSpPr>
          <p:cNvPr id="684" name="Shape 684"/>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685" name="Shape 685"/>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22" name="Shape 222"/>
        <p:cNvGrpSpPr/>
        <p:nvPr/>
      </p:nvGrpSpPr>
      <p:grpSpPr>
        <a:xfrm>
          <a:off y="0" x="0"/>
          <a:ext cy="0" cx="0"/>
          <a:chOff y="0" x="0"/>
          <a:chExt cy="0" cx="0"/>
        </a:xfrm>
      </p:grpSpPr>
      <p:sp>
        <p:nvSpPr>
          <p:cNvPr id="223" name="Shape 223"/>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
        <p:nvSpPr>
          <p:cNvPr id="224" name="Shape 224"/>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5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698" name="Shape 698"/>
        <p:cNvGrpSpPr/>
        <p:nvPr/>
      </p:nvGrpSpPr>
      <p:grpSpPr>
        <a:xfrm>
          <a:off y="0" x="0"/>
          <a:ext cy="0" cx="0"/>
          <a:chOff y="0" x="0"/>
          <a:chExt cy="0" cx="0"/>
        </a:xfrm>
      </p:grpSpPr>
      <p:sp>
        <p:nvSpPr>
          <p:cNvPr id="699" name="Shape 699"/>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700" name="Shape 700"/>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notesSlides/notesSlide5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712" name="Shape 712"/>
        <p:cNvGrpSpPr/>
        <p:nvPr/>
      </p:nvGrpSpPr>
      <p:grpSpPr>
        <a:xfrm>
          <a:off y="0" x="0"/>
          <a:ext cy="0" cx="0"/>
          <a:chOff y="0" x="0"/>
          <a:chExt cy="0" cx="0"/>
        </a:xfrm>
      </p:grpSpPr>
      <p:sp>
        <p:nvSpPr>
          <p:cNvPr id="713" name="Shape 713"/>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714" name="Shape 714"/>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notesSlides/notesSlide5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724" name="Shape 724"/>
        <p:cNvGrpSpPr/>
        <p:nvPr/>
      </p:nvGrpSpPr>
      <p:grpSpPr>
        <a:xfrm>
          <a:off y="0" x="0"/>
          <a:ext cy="0" cx="0"/>
          <a:chOff y="0" x="0"/>
          <a:chExt cy="0" cx="0"/>
        </a:xfrm>
      </p:grpSpPr>
      <p:sp>
        <p:nvSpPr>
          <p:cNvPr id="725" name="Shape 725"/>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726" name="Shape 726"/>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notesSlides/notesSlide5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740" name="Shape 740"/>
        <p:cNvGrpSpPr/>
        <p:nvPr/>
      </p:nvGrpSpPr>
      <p:grpSpPr>
        <a:xfrm>
          <a:off y="0" x="0"/>
          <a:ext cy="0" cx="0"/>
          <a:chOff y="0" x="0"/>
          <a:chExt cy="0" cx="0"/>
        </a:xfrm>
      </p:grpSpPr>
      <p:sp>
        <p:nvSpPr>
          <p:cNvPr id="741" name="Shape 741"/>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
        <p:nvSpPr>
          <p:cNvPr id="742" name="Shape 742"/>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5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747" name="Shape 747"/>
        <p:cNvGrpSpPr/>
        <p:nvPr/>
      </p:nvGrpSpPr>
      <p:grpSpPr>
        <a:xfrm>
          <a:off y="0" x="0"/>
          <a:ext cy="0" cx="0"/>
          <a:chOff y="0" x="0"/>
          <a:chExt cy="0" cx="0"/>
        </a:xfrm>
      </p:grpSpPr>
      <p:sp>
        <p:nvSpPr>
          <p:cNvPr id="748" name="Shape 748"/>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w="12700" cap="flat">
            <a:solidFill>
              <a:srgbClr val="000000"/>
            </a:solidFill>
            <a:prstDash val="solid"/>
            <a:round/>
            <a:headEnd w="med" len="med" type="none"/>
            <a:tailEnd w="med" len="med" type="none"/>
          </a:ln>
        </p:spPr>
      </p:sp>
      <p:sp>
        <p:nvSpPr>
          <p:cNvPr id="749" name="Shape 749"/>
          <p:cNvSpPr txBox="1"/>
          <p:nvPr>
            <p:ph idx="1" type="body"/>
          </p:nvPr>
        </p:nvSpPr>
        <p:spPr>
          <a:xfrm>
            <a:off y="4343400" x="685800"/>
            <a:ext cy="4114800" cx="5486399"/>
          </a:xfrm>
          <a:prstGeom prst="rect">
            <a:avLst/>
          </a:prstGeom>
          <a:noFill/>
          <a:ln>
            <a:noFill/>
          </a:ln>
        </p:spPr>
        <p:txBody>
          <a:bodyPr bIns="45700" rIns="91425" lIns="91425" tIns="45700" anchor="t" anchorCtr="0">
            <a:noAutofit/>
          </a:bodyPr>
          <a:lstStyle/>
          <a:p>
            <a:pPr algn="l" rtl="0" lvl="0" marR="0" indent="0" marL="0">
              <a:spcBef>
                <a:spcPts val="0"/>
              </a:spcBef>
              <a:buSzPct val="25000"/>
              <a:buNone/>
            </a:pPr>
            <a:r>
              <a:rPr strike="noStrike" u="none" b="0" cap="none" baseline="0" sz="1200" lang="en-US" i="0">
                <a:solidFill>
                  <a:schemeClr val="dk1"/>
                </a:solidFill>
                <a:latin typeface="Calibri"/>
                <a:ea typeface="Calibri"/>
                <a:cs typeface="Calibri"/>
                <a:sym typeface="Calibri"/>
              </a:rPr>
              <a:t>The fall semester is primarily planning.  We have established weekly team meeting do divide up the work.  We also have bi-weekly client meetings to ensure that our software will meet the requirements Dr. Eddy desires.</a:t>
            </a:r>
          </a:p>
        </p:txBody>
      </p:sp>
      <p:sp>
        <p:nvSpPr>
          <p:cNvPr id="750" name="Shape 750"/>
          <p:cNvSpPr txBox="1"/>
          <p:nvPr>
            <p:ph idx="12" type="sldNum"/>
          </p:nvPr>
        </p:nvSpPr>
        <p:spPr>
          <a:xfrm>
            <a:off y="8685213" x="3884612"/>
            <a:ext cy="457200" cx="2971799"/>
          </a:xfrm>
          <a:prstGeom prst="rect">
            <a:avLst/>
          </a:prstGeom>
          <a:noFill/>
          <a:ln>
            <a:noFill/>
          </a:ln>
        </p:spPr>
        <p:txBody>
          <a:bodyPr bIns="45700" rIns="91425" lIns="91425" tIns="45700" anchor="b" anchorCtr="0">
            <a:noAutofit/>
          </a:bodyPr>
          <a:lstStyle/>
          <a:p>
            <a:pPr algn="r" rtl="0" lvl="0" marR="0" indent="0" marL="0">
              <a:spcBef>
                <a:spcPts val="0"/>
              </a:spcBef>
              <a:buSzPct val="25000"/>
              <a:buNone/>
            </a:pPr>
            <a:r>
              <a:rPr lang="en-US"/>
              <a:t> </a:t>
            </a:r>
          </a:p>
        </p:txBody>
      </p:sp>
    </p:spTree>
  </p:cSld>
  <p:clrMapOvr>
    <a:masterClrMapping/>
  </p:clrMapOvr>
</p:notes>
</file>

<file path=ppt/notesSlides/notesSlide5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755" name="Shape 755"/>
        <p:cNvGrpSpPr/>
        <p:nvPr/>
      </p:nvGrpSpPr>
      <p:grpSpPr>
        <a:xfrm>
          <a:off y="0" x="0"/>
          <a:ext cy="0" cx="0"/>
          <a:chOff y="0" x="0"/>
          <a:chExt cy="0" cx="0"/>
        </a:xfrm>
      </p:grpSpPr>
      <p:sp>
        <p:nvSpPr>
          <p:cNvPr id="756" name="Shape 756"/>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w="12700" cap="flat">
            <a:solidFill>
              <a:srgbClr val="000000"/>
            </a:solidFill>
            <a:prstDash val="solid"/>
            <a:round/>
            <a:headEnd w="med" len="med" type="none"/>
            <a:tailEnd w="med" len="med" type="none"/>
          </a:ln>
        </p:spPr>
      </p:sp>
      <p:sp>
        <p:nvSpPr>
          <p:cNvPr id="757" name="Shape 757"/>
          <p:cNvSpPr txBox="1"/>
          <p:nvPr>
            <p:ph idx="1" type="body"/>
          </p:nvPr>
        </p:nvSpPr>
        <p:spPr>
          <a:xfrm>
            <a:off y="4343400" x="685800"/>
            <a:ext cy="4114800" cx="5486399"/>
          </a:xfrm>
          <a:prstGeom prst="rect">
            <a:avLst/>
          </a:prstGeom>
          <a:noFill/>
          <a:ln>
            <a:noFill/>
          </a:ln>
        </p:spPr>
        <p:txBody>
          <a:bodyPr bIns="45700" rIns="91425" lIns="91425" tIns="45700" anchor="t" anchorCtr="0">
            <a:noAutofit/>
          </a:bodyPr>
          <a:lstStyle/>
          <a:p>
            <a:pPr algn="l" rtl="0" lvl="0" marR="0" indent="0" marL="0">
              <a:spcBef>
                <a:spcPts val="0"/>
              </a:spcBef>
              <a:buSzPct val="25000"/>
              <a:buNone/>
            </a:pPr>
            <a:r>
              <a:rPr strike="noStrike" u="none" b="0" cap="none" baseline="0" sz="1200" lang="en-US" i="0">
                <a:solidFill>
                  <a:schemeClr val="dk1"/>
                </a:solidFill>
                <a:latin typeface="Calibri"/>
                <a:ea typeface="Calibri"/>
                <a:cs typeface="Calibri"/>
                <a:sym typeface="Calibri"/>
              </a:rPr>
              <a:t>The Gantt chart diagram displays the timeline for our project due dates.  The overall software plan is broken down into specific components which will be completed at specific points in time throughout the fall semester.  As the milestones are achieved, the Gantt chart will be updated. </a:t>
            </a:r>
            <a:r>
              <a:rPr sz="1200" lang="en-US">
                <a:solidFill>
                  <a:schemeClr val="dk1"/>
                </a:solidFill>
                <a:latin typeface="Calibri"/>
                <a:ea typeface="Calibri"/>
                <a:cs typeface="Calibri"/>
                <a:sym typeface="Calibri"/>
              </a:rPr>
              <a:t>We’ve all seen these.</a:t>
            </a:r>
          </a:p>
        </p:txBody>
      </p:sp>
      <p:sp>
        <p:nvSpPr>
          <p:cNvPr id="758" name="Shape 758"/>
          <p:cNvSpPr txBox="1"/>
          <p:nvPr>
            <p:ph idx="12" type="sldNum"/>
          </p:nvPr>
        </p:nvSpPr>
        <p:spPr>
          <a:xfrm>
            <a:off y="8685213" x="3884612"/>
            <a:ext cy="457200" cx="2971799"/>
          </a:xfrm>
          <a:prstGeom prst="rect">
            <a:avLst/>
          </a:prstGeom>
          <a:noFill/>
          <a:ln>
            <a:noFill/>
          </a:ln>
        </p:spPr>
        <p:txBody>
          <a:bodyPr bIns="45700" rIns="91425" lIns="91425" tIns="45700" anchor="b" anchorCtr="0">
            <a:noAutofit/>
          </a:bodyPr>
          <a:lstStyle/>
          <a:p>
            <a:pPr algn="r" rtl="0" lvl="0" marR="0" indent="0" marL="0">
              <a:spcBef>
                <a:spcPts val="0"/>
              </a:spcBef>
              <a:buSzPct val="25000"/>
              <a:buNone/>
            </a:pPr>
            <a:r>
              <a:rPr lang="en-US"/>
              <a:t> </a:t>
            </a:r>
          </a:p>
        </p:txBody>
      </p:sp>
    </p:spTree>
  </p:cSld>
  <p:clrMapOvr>
    <a:masterClrMapping/>
  </p:clrMapOvr>
</p:notes>
</file>

<file path=ppt/notesSlides/notesSlide5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762" name="Shape 762"/>
        <p:cNvGrpSpPr/>
        <p:nvPr/>
      </p:nvGrpSpPr>
      <p:grpSpPr>
        <a:xfrm>
          <a:off y="0" x="0"/>
          <a:ext cy="0" cx="0"/>
          <a:chOff y="0" x="0"/>
          <a:chExt cy="0" cx="0"/>
        </a:xfrm>
      </p:grpSpPr>
      <p:sp>
        <p:nvSpPr>
          <p:cNvPr id="763" name="Shape 763"/>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
        <p:nvSpPr>
          <p:cNvPr id="764" name="Shape 764"/>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29" name="Shape 229"/>
        <p:cNvGrpSpPr/>
        <p:nvPr/>
      </p:nvGrpSpPr>
      <p:grpSpPr>
        <a:xfrm>
          <a:off y="0" x="0"/>
          <a:ext cy="0" cx="0"/>
          <a:chOff y="0" x="0"/>
          <a:chExt cy="0" cx="0"/>
        </a:xfrm>
      </p:grpSpPr>
      <p:sp>
        <p:nvSpPr>
          <p:cNvPr id="230" name="Shape 230"/>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w="12700" cap="flat">
            <a:solidFill>
              <a:srgbClr val="000000"/>
            </a:solidFill>
            <a:prstDash val="solid"/>
            <a:round/>
            <a:headEnd w="med" len="med" type="none"/>
            <a:tailEnd w="med" len="med" type="none"/>
          </a:ln>
        </p:spPr>
      </p:sp>
      <p:sp>
        <p:nvSpPr>
          <p:cNvPr id="231" name="Shape 231"/>
          <p:cNvSpPr txBox="1"/>
          <p:nvPr>
            <p:ph idx="1" type="body"/>
          </p:nvPr>
        </p:nvSpPr>
        <p:spPr>
          <a:xfrm>
            <a:off y="4343400" x="685800"/>
            <a:ext cy="4114800" cx="5486399"/>
          </a:xfrm>
          <a:prstGeom prst="rect">
            <a:avLst/>
          </a:prstGeom>
          <a:noFill/>
          <a:ln>
            <a:noFill/>
          </a:ln>
        </p:spPr>
        <p:txBody>
          <a:bodyPr bIns="45700" rIns="91425" lIns="91425" tIns="45700" anchor="t" anchorCtr="0">
            <a:noAutofit/>
          </a:bodyPr>
          <a:lstStyle/>
          <a:p>
            <a:pPr algn="l" rtl="0" lvl="0" marR="0" indent="0" marL="0">
              <a:spcBef>
                <a:spcPts val="0"/>
              </a:spcBef>
              <a:buSzPct val="25000"/>
              <a:buNone/>
            </a:pPr>
            <a:r>
              <a:rPr strike="noStrike" u="none" b="0" cap="none" baseline="0" sz="1200" lang="en-US" i="0">
                <a:solidFill>
                  <a:schemeClr val="dk1"/>
                </a:solidFill>
                <a:latin typeface="Calibri"/>
                <a:ea typeface="Calibri"/>
                <a:cs typeface="Calibri"/>
                <a:sym typeface="Calibri"/>
              </a:rPr>
              <a:t>Dr. Eddy studies how teams interact and qualities that successful groups display.  Typical group evaluations do not hit on the specific group behaviors that are vital to a team’s success.  Dr. Eddy has an understanding of the qualities that successful groups have and believes that this software will allow teams to operate more cohesively and ultimately more productively.  By giving teammate feedback halfway through the project, team members are granted the ability to alter the way they interact with their team, in order to produce a better end result.</a:t>
            </a:r>
          </a:p>
        </p:txBody>
      </p:sp>
      <p:sp>
        <p:nvSpPr>
          <p:cNvPr id="232" name="Shape 232"/>
          <p:cNvSpPr txBox="1"/>
          <p:nvPr>
            <p:ph idx="12" type="sldNum"/>
          </p:nvPr>
        </p:nvSpPr>
        <p:spPr>
          <a:xfrm>
            <a:off y="8685213" x="3884612"/>
            <a:ext cy="457200" cx="2971799"/>
          </a:xfrm>
          <a:prstGeom prst="rect">
            <a:avLst/>
          </a:prstGeom>
          <a:noFill/>
          <a:ln>
            <a:noFill/>
          </a:ln>
        </p:spPr>
        <p:txBody>
          <a:bodyPr bIns="45700" rIns="91425" lIns="91425" tIns="45700" anchor="b" anchorCtr="0">
            <a:noAutofit/>
          </a:bodyPr>
          <a:lstStyle/>
          <a:p>
            <a:pPr algn="r" rtl="0" lvl="0" marR="0" indent="0" marL="0">
              <a:spcBef>
                <a:spcPts val="0"/>
              </a:spcBef>
              <a:buSzPct val="25000"/>
              <a:buNone/>
            </a:pPr>
            <a:r>
              <a:rPr lang="en-US"/>
              <a:t> </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46" name="Shape 246"/>
        <p:cNvGrpSpPr/>
        <p:nvPr/>
      </p:nvGrpSpPr>
      <p:grpSpPr>
        <a:xfrm>
          <a:off y="0" x="0"/>
          <a:ext cy="0" cx="0"/>
          <a:chOff y="0" x="0"/>
          <a:chExt cy="0" cx="0"/>
        </a:xfrm>
      </p:grpSpPr>
      <p:sp>
        <p:nvSpPr>
          <p:cNvPr id="247" name="Shape 247"/>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
        <p:nvSpPr>
          <p:cNvPr id="248" name="Shape 248"/>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55" name="Shape 255"/>
        <p:cNvGrpSpPr/>
        <p:nvPr/>
      </p:nvGrpSpPr>
      <p:grpSpPr>
        <a:xfrm>
          <a:off y="0" x="0"/>
          <a:ext cy="0" cx="0"/>
          <a:chOff y="0" x="0"/>
          <a:chExt cy="0" cx="0"/>
        </a:xfrm>
      </p:grpSpPr>
      <p:sp>
        <p:nvSpPr>
          <p:cNvPr id="256" name="Shape 256"/>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w="12700" cap="flat">
            <a:solidFill>
              <a:srgbClr val="000000"/>
            </a:solidFill>
            <a:prstDash val="solid"/>
            <a:round/>
            <a:headEnd w="med" len="med" type="none"/>
            <a:tailEnd w="med" len="med" type="none"/>
          </a:ln>
        </p:spPr>
      </p:sp>
      <p:sp>
        <p:nvSpPr>
          <p:cNvPr id="257" name="Shape 257"/>
          <p:cNvSpPr txBox="1"/>
          <p:nvPr>
            <p:ph idx="1" type="body"/>
          </p:nvPr>
        </p:nvSpPr>
        <p:spPr>
          <a:xfrm>
            <a:off y="4343400" x="685800"/>
            <a:ext cy="4114800" cx="5486399"/>
          </a:xfrm>
          <a:prstGeom prst="rect">
            <a:avLst/>
          </a:prstGeom>
          <a:noFill/>
          <a:ln>
            <a:noFill/>
          </a:ln>
        </p:spPr>
        <p:txBody>
          <a:bodyPr bIns="45700" rIns="91425" lIns="91425" tIns="45700" anchor="t" anchorCtr="0">
            <a:noAutofit/>
          </a:bodyPr>
          <a:lstStyle/>
          <a:p>
            <a:pPr algn="l" rtl="0" lvl="0" marR="0" indent="0" marL="0">
              <a:spcBef>
                <a:spcPts val="0"/>
              </a:spcBef>
              <a:buSzPct val="25000"/>
              <a:buNone/>
            </a:pPr>
            <a:r>
              <a:rPr strike="noStrike" u="none" b="0" cap="none" baseline="0" sz="1200" lang="en-US" i="0">
                <a:solidFill>
                  <a:schemeClr val="dk1"/>
                </a:solidFill>
                <a:latin typeface="Calibri"/>
                <a:ea typeface="Calibri"/>
                <a:cs typeface="Calibri"/>
                <a:sym typeface="Calibri"/>
              </a:rPr>
              <a:t>Dr. Eddy would like the software to be stress free and easy to access.  Teammate Evaluation will allow students convenient access to the site and will not be time consuming.  It will allow students to produce anonymous evaluations, which will encourage honest answers.  Teammate Evaluation will also allow the administrator a full view of their student’s progress, giving them a comprehensive view of the team dynamic.  Ultimately this provides students with a better team experience, and gives them liberty to adjust their work ethic throughout the project in order to obtain a better participation grade.</a:t>
            </a:r>
          </a:p>
        </p:txBody>
      </p:sp>
      <p:sp>
        <p:nvSpPr>
          <p:cNvPr id="258" name="Shape 258"/>
          <p:cNvSpPr txBox="1"/>
          <p:nvPr>
            <p:ph idx="12" type="sldNum"/>
          </p:nvPr>
        </p:nvSpPr>
        <p:spPr>
          <a:xfrm>
            <a:off y="8685213" x="3884612"/>
            <a:ext cy="457200" cx="2971799"/>
          </a:xfrm>
          <a:prstGeom prst="rect">
            <a:avLst/>
          </a:prstGeom>
          <a:noFill/>
          <a:ln>
            <a:noFill/>
          </a:ln>
        </p:spPr>
        <p:txBody>
          <a:bodyPr bIns="45700" rIns="91425" lIns="91425" tIns="45700" anchor="b" anchorCtr="0">
            <a:noAutofit/>
          </a:bodyPr>
          <a:lstStyle/>
          <a:p>
            <a:pPr algn="r" rtl="0" lvl="0" marR="0" indent="0" marL="0">
              <a:spcBef>
                <a:spcPts val="0"/>
              </a:spcBef>
              <a:buSzPct val="25000"/>
              <a:buNone/>
            </a:pPr>
            <a:r>
              <a:rPr lang="en-US"/>
              <a:t> </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72" name="Shape 272"/>
        <p:cNvGrpSpPr/>
        <p:nvPr/>
      </p:nvGrpSpPr>
      <p:grpSpPr>
        <a:xfrm>
          <a:off y="0" x="0"/>
          <a:ext cy="0" cx="0"/>
          <a:chOff y="0" x="0"/>
          <a:chExt cy="0" cx="0"/>
        </a:xfrm>
      </p:grpSpPr>
      <p:sp>
        <p:nvSpPr>
          <p:cNvPr id="273" name="Shape 273"/>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
        <p:nvSpPr>
          <p:cNvPr id="274" name="Shape 274"/>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slideLayouts/_rels/slideLayout1.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10.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11.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12.xml.rels><?xml version="1.0" encoding="UTF-8" standalone="yes"?><Relationships xmlns="http://schemas.openxmlformats.org/package/2006/relationships"><Relationship Target="../slideMasters/slideMaster2.xml" Type="http://schemas.openxmlformats.org/officeDocument/2006/relationships/slideMaster" Id="rId1"/></Relationships>
</file>

<file path=ppt/slideLayouts/_rels/slideLayout13.xml.rels><?xml version="1.0" encoding="UTF-8" standalone="yes"?><Relationships xmlns="http://schemas.openxmlformats.org/package/2006/relationships"><Relationship Target="../slideMasters/slideMaster2.xml" Type="http://schemas.openxmlformats.org/officeDocument/2006/relationships/slideMaster" Id="rId1"/></Relationships>
</file>

<file path=ppt/slideLayouts/_rels/slideLayout14.xml.rels><?xml version="1.0" encoding="UTF-8" standalone="yes"?><Relationships xmlns="http://schemas.openxmlformats.org/package/2006/relationships"><Relationship Target="../slideMasters/slideMaster2.xml" Type="http://schemas.openxmlformats.org/officeDocument/2006/relationships/slideMaster" Id="rId1"/></Relationships>
</file>

<file path=ppt/slideLayouts/_rels/slideLayout15.xml.rels><?xml version="1.0" encoding="UTF-8" standalone="yes"?><Relationships xmlns="http://schemas.openxmlformats.org/package/2006/relationships"><Relationship Target="../slideMasters/slideMaster2.xml" Type="http://schemas.openxmlformats.org/officeDocument/2006/relationships/slideMaster" Id="rId1"/></Relationships>
</file>

<file path=ppt/slideLayouts/_rels/slideLayout16.xml.rels><?xml version="1.0" encoding="UTF-8" standalone="yes"?><Relationships xmlns="http://schemas.openxmlformats.org/package/2006/relationships"><Relationship Target="../slideMasters/slideMaster2.xml" Type="http://schemas.openxmlformats.org/officeDocument/2006/relationships/slideMaster" Id="rId1"/></Relationships>
</file>

<file path=ppt/slideLayouts/_rels/slideLayout17.xml.rels><?xml version="1.0" encoding="UTF-8" standalone="yes"?><Relationships xmlns="http://schemas.openxmlformats.org/package/2006/relationships"><Relationship Target="../slideMasters/slideMaster2.xml" Type="http://schemas.openxmlformats.org/officeDocument/2006/relationships/slideMaster" Id="rId1"/></Relationships>
</file>

<file path=ppt/slideLayouts/_rels/slideLayout18.xml.rels><?xml version="1.0" encoding="UTF-8" standalone="yes"?><Relationships xmlns="http://schemas.openxmlformats.org/package/2006/relationships"><Relationship Target="../slideMasters/slideMaster2.xml" Type="http://schemas.openxmlformats.org/officeDocument/2006/relationships/slideMaster" Id="rId1"/></Relationships>
</file>

<file path=ppt/slideLayouts/_rels/slideLayout19.xml.rels><?xml version="1.0" encoding="UTF-8" standalone="yes"?><Relationships xmlns="http://schemas.openxmlformats.org/package/2006/relationships"><Relationship Target="../slideMasters/slideMaster2.xml" Type="http://schemas.openxmlformats.org/officeDocument/2006/relationships/slideMaster" Id="rId1"/></Relationships>
</file>

<file path=ppt/slideLayouts/_rels/slideLayout2.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20.xml.rels><?xml version="1.0" encoding="UTF-8" standalone="yes"?><Relationships xmlns="http://schemas.openxmlformats.org/package/2006/relationships"><Relationship Target="../slideMasters/slideMaster2.xml" Type="http://schemas.openxmlformats.org/officeDocument/2006/relationships/slideMaster" Id="rId1"/></Relationships>
</file>

<file path=ppt/slideLayouts/_rels/slideLayout21.xml.rels><?xml version="1.0" encoding="UTF-8" standalone="yes"?><Relationships xmlns="http://schemas.openxmlformats.org/package/2006/relationships"><Relationship Target="../slideMasters/slideMaster2.xml" Type="http://schemas.openxmlformats.org/officeDocument/2006/relationships/slideMaster" Id="rId1"/></Relationships>
</file>

<file path=ppt/slideLayouts/_rels/slideLayout22.xml.rels><?xml version="1.0" encoding="UTF-8" standalone="yes"?><Relationships xmlns="http://schemas.openxmlformats.org/package/2006/relationships"><Relationship Target="../slideMasters/slideMaster2.xml" Type="http://schemas.openxmlformats.org/officeDocument/2006/relationships/slideMaster" Id="rId1"/></Relationships>
</file>

<file path=ppt/slideLayouts/_rels/slideLayout3.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4.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5.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6.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7.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8.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9.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spTree>
      <p:nvGrpSpPr>
        <p:cNvPr id="17" name="Shape 17"/>
        <p:cNvGrpSpPr/>
        <p:nvPr/>
      </p:nvGrpSpPr>
      <p:grpSpPr>
        <a:xfrm>
          <a:off y="0" x="0"/>
          <a:ext cy="0" cx="0"/>
          <a:chOff y="0" x="0"/>
          <a:chExt cy="0" cx="0"/>
        </a:xfrm>
      </p:grpSpPr>
      <p:sp>
        <p:nvSpPr>
          <p:cNvPr id="18" name="Shape 18"/>
          <p:cNvSpPr/>
          <p:nvPr/>
        </p:nvSpPr>
        <p:spPr>
          <a:xfrm rot="-5400000">
            <a:off y="5254283" x="7554352"/>
            <a:ext cy="1294227" cx="1892948"/>
          </a:xfrm>
          <a:prstGeom prst="triangle">
            <a:avLst>
              <a:gd fmla="val 51323" name="adj"/>
            </a:avLst>
          </a:prstGeom>
          <a:gradFill>
            <a:gsLst>
              <a:gs pos="0">
                <a:srgbClr val="026C86"/>
              </a:gs>
              <a:gs pos="60000">
                <a:srgbClr val="01BCEA"/>
              </a:gs>
              <a:gs pos="100000">
                <a:srgbClr val="8BE8FF"/>
              </a:gs>
            </a:gsLst>
            <a:lin ang="15499999" scaled="0"/>
          </a:gradFill>
          <a:ln>
            <a:noFill/>
          </a:ln>
        </p:spPr>
        <p:txBody>
          <a:bodyPr bIns="45700" rIns="91425" lIns="91425" tIns="45700" anchor="ctr" anchorCtr="0">
            <a:noAutofit/>
          </a:bodyPr>
          <a:lstStyle/>
          <a:p>
            <a:pPr algn="ctr" rtl="0" lvl="0" marR="0" indent="0" marL="0">
              <a:spcBef>
                <a:spcPts val="0"/>
              </a:spcBef>
              <a:buNone/>
            </a:pPr>
            <a:r>
              <a:t/>
            </a:r>
            <a:endParaRPr strike="noStrike" u="none" b="0" cap="none" baseline="0" sz="1800" i="0">
              <a:solidFill>
                <a:schemeClr val="lt1"/>
              </a:solidFill>
              <a:latin typeface="Questrial"/>
              <a:ea typeface="Questrial"/>
              <a:cs typeface="Questrial"/>
              <a:sym typeface="Questrial"/>
            </a:endParaRPr>
          </a:p>
        </p:txBody>
      </p:sp>
      <p:sp>
        <p:nvSpPr>
          <p:cNvPr id="19" name="Shape 19"/>
          <p:cNvSpPr txBox="1"/>
          <p:nvPr>
            <p:ph type="ctrTitle"/>
          </p:nvPr>
        </p:nvSpPr>
        <p:spPr>
          <a:xfrm>
            <a:off y="776287" x="540543"/>
            <a:ext cy="1470024" cx="8062911"/>
          </a:xfrm>
          <a:prstGeom prst="rect">
            <a:avLst/>
          </a:prstGeom>
          <a:noFill/>
          <a:ln>
            <a:noFill/>
          </a:ln>
        </p:spPr>
        <p:txBody>
          <a:bodyPr bIns="91425" rIns="91425" lIns="91425" tIns="91425" anchor="b" anchorCtr="0"/>
          <a:lstStyle>
            <a:lvl1pPr algn="r" rtl="0" marR="0" indent="-2031" marL="484632">
              <a:spcBef>
                <a:spcPts val="0"/>
              </a:spcBef>
              <a:buClr>
                <a:srgbClr val="76D7EF"/>
              </a:buClr>
              <a:buFont typeface="Questrial"/>
              <a:buNone/>
              <a:defRPr/>
            </a:lvl1pPr>
            <a:lvl2pPr algn="l" rtl="0" marR="0" indent="0" marL="0">
              <a:spcBef>
                <a:spcPts val="0"/>
              </a:spcBef>
              <a:defRPr/>
            </a:lvl2pPr>
            <a:lvl3pPr algn="l" rtl="0" marR="0" indent="0" marL="0">
              <a:spcBef>
                <a:spcPts val="0"/>
              </a:spcBef>
              <a:defRPr/>
            </a:lvl3pPr>
            <a:lvl4pPr algn="l" rtl="0" marR="0" indent="0" marL="0">
              <a:spcBef>
                <a:spcPts val="0"/>
              </a:spcBef>
              <a:defRPr/>
            </a:lvl4pPr>
            <a:lvl5pPr algn="l" rtl="0" marR="0" indent="0" marL="0">
              <a:spcBef>
                <a:spcPts val="0"/>
              </a:spcBef>
              <a:defRPr/>
            </a:lvl5pPr>
            <a:lvl6pPr algn="l" rtl="0" marR="0" indent="0" marL="0">
              <a:spcBef>
                <a:spcPts val="0"/>
              </a:spcBef>
              <a:defRPr/>
            </a:lvl6pPr>
            <a:lvl7pPr algn="l" rtl="0" marR="0" indent="0" marL="0">
              <a:spcBef>
                <a:spcPts val="0"/>
              </a:spcBef>
              <a:defRPr/>
            </a:lvl7pPr>
            <a:lvl8pPr algn="l" rtl="0" marR="0" indent="0" marL="0">
              <a:spcBef>
                <a:spcPts val="0"/>
              </a:spcBef>
              <a:defRPr/>
            </a:lvl8pPr>
            <a:lvl9pPr algn="l" rtl="0" marR="0" indent="0" marL="0">
              <a:spcBef>
                <a:spcPts val="0"/>
              </a:spcBef>
              <a:defRPr/>
            </a:lvl9pPr>
          </a:lstStyle>
          <a:p/>
        </p:txBody>
      </p:sp>
      <p:sp>
        <p:nvSpPr>
          <p:cNvPr id="20" name="Shape 20"/>
          <p:cNvSpPr txBox="1"/>
          <p:nvPr>
            <p:ph idx="1" type="subTitle"/>
          </p:nvPr>
        </p:nvSpPr>
        <p:spPr>
          <a:xfrm>
            <a:off y="2250280" x="540543"/>
            <a:ext cy="1752600" cx="8062911"/>
          </a:xfrm>
          <a:prstGeom prst="rect">
            <a:avLst/>
          </a:prstGeom>
          <a:noFill/>
          <a:ln>
            <a:noFill/>
          </a:ln>
        </p:spPr>
        <p:txBody>
          <a:bodyPr bIns="91425" rIns="91425" lIns="91425" tIns="91425" anchor="t" anchorCtr="0"/>
          <a:lstStyle>
            <a:lvl1pPr algn="r" rtl="0" marR="36576" indent="0" marL="0">
              <a:spcBef>
                <a:spcPts val="0"/>
              </a:spcBef>
              <a:buClr>
                <a:schemeClr val="accent1"/>
              </a:buClr>
              <a:buFont typeface="Noto Symbol"/>
              <a:buNone/>
              <a:defRPr/>
            </a:lvl1pPr>
            <a:lvl2pPr algn="ctr" rtl="0" marR="0" indent="0" marL="457200">
              <a:spcBef>
                <a:spcPts val="520"/>
              </a:spcBef>
              <a:buClr>
                <a:schemeClr val="accent1"/>
              </a:buClr>
              <a:buFont typeface="Verdana"/>
              <a:buNone/>
              <a:defRPr/>
            </a:lvl2pPr>
            <a:lvl3pPr algn="ctr" rtl="0" marR="0" indent="0" marL="914400">
              <a:spcBef>
                <a:spcPts val="480"/>
              </a:spcBef>
              <a:buClr>
                <a:schemeClr val="accent1"/>
              </a:buClr>
              <a:buFont typeface="Noto Symbol"/>
              <a:buNone/>
              <a:defRPr/>
            </a:lvl3pPr>
            <a:lvl4pPr algn="ctr" rtl="0" marR="0" indent="0" marL="1371600">
              <a:spcBef>
                <a:spcPts val="400"/>
              </a:spcBef>
              <a:buClr>
                <a:schemeClr val="accent1"/>
              </a:buClr>
              <a:buFont typeface="Noto Symbol"/>
              <a:buNone/>
              <a:defRPr/>
            </a:lvl4pPr>
            <a:lvl5pPr algn="ctr" rtl="0" marR="0" indent="0" marL="1828800">
              <a:spcBef>
                <a:spcPts val="380"/>
              </a:spcBef>
              <a:buClr>
                <a:srgbClr val="9DD3E1"/>
              </a:buClr>
              <a:buFont typeface="Noto Symbol"/>
              <a:buNone/>
              <a:defRPr/>
            </a:lvl5pPr>
            <a:lvl6pPr algn="ctr" rtl="0" marR="0" indent="0" marL="2286000">
              <a:spcBef>
                <a:spcPts val="360"/>
              </a:spcBef>
              <a:buClr>
                <a:srgbClr val="9DD3E1"/>
              </a:buClr>
              <a:buFont typeface="Noto Symbol"/>
              <a:buNone/>
              <a:defRPr/>
            </a:lvl6pPr>
            <a:lvl7pPr algn="ctr" rtl="0" marR="0" indent="0" marL="2743200">
              <a:spcBef>
                <a:spcPts val="320"/>
              </a:spcBef>
              <a:buClr>
                <a:srgbClr val="9DD3E1"/>
              </a:buClr>
              <a:buFont typeface="Noto Symbol"/>
              <a:buNone/>
              <a:defRPr/>
            </a:lvl7pPr>
            <a:lvl8pPr algn="ctr" rtl="0" marR="0" indent="0" marL="3200400">
              <a:spcBef>
                <a:spcPts val="320"/>
              </a:spcBef>
              <a:buClr>
                <a:srgbClr val="9DD3E1"/>
              </a:buClr>
              <a:buFont typeface="Noto Symbol"/>
              <a:buNone/>
              <a:defRPr/>
            </a:lvl8pPr>
            <a:lvl9pPr algn="ctr" rtl="0" marR="0" indent="0" marL="3657600">
              <a:spcBef>
                <a:spcPts val="320"/>
              </a:spcBef>
              <a:buClr>
                <a:srgbClr val="9DD3E1"/>
              </a:buClr>
              <a:buFont typeface="Noto Symbol"/>
              <a:buNone/>
              <a:defRPr/>
            </a:lvl9pPr>
          </a:lstStyle>
          <a:p/>
        </p:txBody>
      </p:sp>
      <p:sp>
        <p:nvSpPr>
          <p:cNvPr id="21" name="Shape 21"/>
          <p:cNvSpPr txBox="1"/>
          <p:nvPr>
            <p:ph idx="10" type="dt"/>
          </p:nvPr>
        </p:nvSpPr>
        <p:spPr>
          <a:xfrm>
            <a:off y="6012655" x="1371600"/>
            <a:ext cy="365125" cx="5791200"/>
          </a:xfrm>
          <a:prstGeom prst="rect">
            <a:avLst/>
          </a:prstGeom>
          <a:noFill/>
          <a:ln>
            <a:noFill/>
          </a:ln>
        </p:spPr>
        <p:txBody>
          <a:bodyPr bIns="91425" rIns="91425" lIns="91425" tIns="91425" anchor="t" anchorCtr="0"/>
          <a:lstStyle>
            <a:lvl1pPr algn="r" rtl="0" marR="0" indent="0" marL="0">
              <a:spcBef>
                <a:spcPts val="0"/>
              </a:spcBef>
              <a:defRPr/>
            </a:lvl1pPr>
            <a:lvl2pPr algn="l" rtl="0" marR="0" indent="0" marL="457200">
              <a:spcBef>
                <a:spcPts val="0"/>
              </a:spcBef>
              <a:defRPr/>
            </a:lvl2pPr>
            <a:lvl3pPr algn="l" rtl="0" marR="0" indent="0" marL="914400">
              <a:spcBef>
                <a:spcPts val="0"/>
              </a:spcBef>
              <a:defRPr/>
            </a:lvl3pPr>
            <a:lvl4pPr algn="l" rtl="0" marR="0" indent="0" marL="1371600">
              <a:spcBef>
                <a:spcPts val="0"/>
              </a:spcBef>
              <a:defRPr/>
            </a:lvl4pPr>
            <a:lvl5pPr algn="l" rtl="0" marR="0" indent="0" marL="1828800">
              <a:spcBef>
                <a:spcPts val="0"/>
              </a:spcBef>
              <a:defRPr/>
            </a:lvl5pPr>
            <a:lvl6pPr algn="l" rtl="0" marR="0" indent="0" marL="2286000">
              <a:spcBef>
                <a:spcPts val="0"/>
              </a:spcBef>
              <a:defRPr/>
            </a:lvl6pPr>
            <a:lvl7pPr algn="l" rtl="0" marR="0" indent="0" marL="2743200">
              <a:spcBef>
                <a:spcPts val="0"/>
              </a:spcBef>
              <a:defRPr/>
            </a:lvl7pPr>
            <a:lvl8pPr algn="l" rtl="0" marR="0" indent="0" marL="3200400">
              <a:spcBef>
                <a:spcPts val="0"/>
              </a:spcBef>
              <a:defRPr/>
            </a:lvl8pPr>
            <a:lvl9pPr algn="l" rtl="0" marR="0" indent="0" marL="3657600">
              <a:spcBef>
                <a:spcPts val="0"/>
              </a:spcBef>
              <a:defRPr/>
            </a:lvl9pPr>
          </a:lstStyle>
          <a:p/>
        </p:txBody>
      </p:sp>
      <p:sp>
        <p:nvSpPr>
          <p:cNvPr id="22" name="Shape 22"/>
          <p:cNvSpPr txBox="1"/>
          <p:nvPr>
            <p:ph idx="11" type="ftr"/>
          </p:nvPr>
        </p:nvSpPr>
        <p:spPr>
          <a:xfrm>
            <a:off y="5650703" x="1371600"/>
            <a:ext cy="365125" cx="5791200"/>
          </a:xfrm>
          <a:prstGeom prst="rect">
            <a:avLst/>
          </a:prstGeom>
          <a:noFill/>
          <a:ln>
            <a:noFill/>
          </a:ln>
        </p:spPr>
        <p:txBody>
          <a:bodyPr bIns="91425" rIns="91425" lIns="91425" tIns="91425" anchor="b" anchorCtr="0"/>
          <a:lstStyle>
            <a:lvl1pPr algn="r" rtl="0" marR="0" indent="0" marL="0">
              <a:spcBef>
                <a:spcPts val="0"/>
              </a:spcBef>
              <a:defRPr/>
            </a:lvl1pPr>
            <a:lvl2pPr algn="l" rtl="0" marR="0" indent="0" marL="457200">
              <a:spcBef>
                <a:spcPts val="0"/>
              </a:spcBef>
              <a:defRPr/>
            </a:lvl2pPr>
            <a:lvl3pPr algn="l" rtl="0" marR="0" indent="0" marL="914400">
              <a:spcBef>
                <a:spcPts val="0"/>
              </a:spcBef>
              <a:defRPr/>
            </a:lvl3pPr>
            <a:lvl4pPr algn="l" rtl="0" marR="0" indent="0" marL="1371600">
              <a:spcBef>
                <a:spcPts val="0"/>
              </a:spcBef>
              <a:defRPr/>
            </a:lvl4pPr>
            <a:lvl5pPr algn="l" rtl="0" marR="0" indent="0" marL="1828800">
              <a:spcBef>
                <a:spcPts val="0"/>
              </a:spcBef>
              <a:defRPr/>
            </a:lvl5pPr>
            <a:lvl6pPr algn="l" rtl="0" marR="0" indent="0" marL="2286000">
              <a:spcBef>
                <a:spcPts val="0"/>
              </a:spcBef>
              <a:defRPr/>
            </a:lvl6pPr>
            <a:lvl7pPr algn="l" rtl="0" marR="0" indent="0" marL="2743200">
              <a:spcBef>
                <a:spcPts val="0"/>
              </a:spcBef>
              <a:defRPr/>
            </a:lvl7pPr>
            <a:lvl8pPr algn="l" rtl="0" marR="0" indent="0" marL="3200400">
              <a:spcBef>
                <a:spcPts val="0"/>
              </a:spcBef>
              <a:defRPr/>
            </a:lvl8pPr>
            <a:lvl9pPr algn="l" rtl="0" marR="0" indent="0" marL="3657600">
              <a:spcBef>
                <a:spcPts val="0"/>
              </a:spcBef>
              <a:defRPr/>
            </a:lvl9pPr>
          </a:lstStyle>
          <a:p/>
        </p:txBody>
      </p:sp>
      <p:sp>
        <p:nvSpPr>
          <p:cNvPr id="23" name="Shape 23"/>
          <p:cNvSpPr txBox="1"/>
          <p:nvPr>
            <p:ph idx="12" type="sldNum"/>
          </p:nvPr>
        </p:nvSpPr>
        <p:spPr>
          <a:xfrm>
            <a:off y="5752307" x="8392246"/>
            <a:ext cy="365125" cx="502920"/>
          </a:xfrm>
          <a:prstGeom prst="rect">
            <a:avLst/>
          </a:prstGeom>
          <a:noFill/>
          <a:ln>
            <a:noFill/>
          </a:ln>
        </p:spPr>
        <p:txBody>
          <a:bodyPr bIns="91425" rIns="91425" lIns="91425" tIns="91425" anchor="ctr" anchorCtr="0">
            <a:noAutofit/>
          </a:bodyPr>
          <a:lstStyle/>
          <a:p>
            <a:pPr lvl="0" indent="-88900" marL="0">
              <a:spcBef>
                <a:spcPts val="0"/>
              </a:spcBef>
              <a:buClr>
                <a:srgbClr val="000000"/>
              </a:buClr>
              <a:buFont typeface="Arial"/>
              <a:buChar char="●"/>
            </a:pPr>
            <a:r>
              <a:t/>
            </a:r>
            <a:endParaRPr/>
          </a:p>
          <a:p>
            <a:pPr lvl="1" indent="-88900" marL="457200">
              <a:spcBef>
                <a:spcPts val="0"/>
              </a:spcBef>
              <a:buClr>
                <a:srgbClr val="000000"/>
              </a:buClr>
              <a:buFont typeface="Courier New"/>
              <a:buChar char="o"/>
            </a:pPr>
            <a:r>
              <a:t/>
            </a:r>
            <a:endParaRPr/>
          </a:p>
          <a:p>
            <a:pPr lvl="2" indent="-88900" marL="914400">
              <a:spcBef>
                <a:spcPts val="0"/>
              </a:spcBef>
              <a:buClr>
                <a:srgbClr val="000000"/>
              </a:buClr>
              <a:buFont typeface="Wingdings"/>
              <a:buChar char="§"/>
            </a:pPr>
            <a:r>
              <a:t/>
            </a:r>
            <a:endParaRPr/>
          </a:p>
          <a:p>
            <a:pPr lvl="3" indent="-88900" marL="1371600">
              <a:spcBef>
                <a:spcPts val="0"/>
              </a:spcBef>
              <a:buClr>
                <a:srgbClr val="000000"/>
              </a:buClr>
              <a:buFont typeface="Arial"/>
              <a:buChar char="●"/>
            </a:pPr>
            <a:r>
              <a:t/>
            </a:r>
            <a:endParaRPr/>
          </a:p>
          <a:p>
            <a:pPr lvl="4" indent="-88900" marL="1828800">
              <a:spcBef>
                <a:spcPts val="0"/>
              </a:spcBef>
              <a:buClr>
                <a:srgbClr val="000000"/>
              </a:buClr>
              <a:buFont typeface="Courier New"/>
              <a:buChar char="o"/>
            </a:pPr>
            <a:r>
              <a:t/>
            </a:r>
            <a:endParaRPr/>
          </a:p>
          <a:p>
            <a:pPr lvl="5" indent="-88900" marL="2286000">
              <a:spcBef>
                <a:spcPts val="0"/>
              </a:spcBef>
              <a:buClr>
                <a:srgbClr val="000000"/>
              </a:buClr>
              <a:buFont typeface="Wingdings"/>
              <a:buChar char="§"/>
            </a:pPr>
            <a:r>
              <a:t/>
            </a:r>
            <a:endParaRPr/>
          </a:p>
          <a:p>
            <a:pPr lvl="6" indent="-88900" marL="2743200">
              <a:spcBef>
                <a:spcPts val="0"/>
              </a:spcBef>
              <a:buClr>
                <a:srgbClr val="000000"/>
              </a:buClr>
              <a:buFont typeface="Arial"/>
              <a:buChar char="●"/>
            </a:pPr>
            <a:r>
              <a:t/>
            </a:r>
            <a:endParaRPr/>
          </a:p>
          <a:p>
            <a:pPr lvl="7" indent="-88900" marL="3200400">
              <a:spcBef>
                <a:spcPts val="0"/>
              </a:spcBef>
              <a:buClr>
                <a:srgbClr val="000000"/>
              </a:buClr>
              <a:buFont typeface="Courier New"/>
              <a:buChar char="o"/>
            </a:pPr>
            <a:r>
              <a:t/>
            </a:r>
            <a:endParaRPr/>
          </a:p>
          <a:p>
            <a:pPr lvl="8" indent="-88900" marL="3657600">
              <a:spcBef>
                <a:spcPts val="0"/>
              </a:spcBef>
              <a:buClr>
                <a:srgbClr val="000000"/>
              </a:buClr>
              <a:buFont typeface="Wingdings"/>
              <a:buChar char="§"/>
            </a:pPr>
            <a:r>
              <a:t/>
            </a:r>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vertTx">
  <p:cSld name="Title and Vertical Text">
    <p:spTree>
      <p:nvGrpSpPr>
        <p:cNvPr id="79" name="Shape 79"/>
        <p:cNvGrpSpPr/>
        <p:nvPr/>
      </p:nvGrpSpPr>
      <p:grpSpPr>
        <a:xfrm>
          <a:off y="0" x="0"/>
          <a:ext cy="0" cx="0"/>
          <a:chOff y="0" x="0"/>
          <a:chExt cy="0" cx="0"/>
        </a:xfrm>
      </p:grpSpPr>
      <p:sp>
        <p:nvSpPr>
          <p:cNvPr id="80" name="Shape 80"/>
          <p:cNvSpPr txBox="1"/>
          <p:nvPr>
            <p:ph type="title"/>
          </p:nvPr>
        </p:nvSpPr>
        <p:spPr>
          <a:xfrm>
            <a:off y="267493" x="457200"/>
            <a:ext cy="1399031" cx="8229600"/>
          </a:xfrm>
          <a:prstGeom prst="rect">
            <a:avLst/>
          </a:prstGeom>
          <a:noFill/>
          <a:ln>
            <a:noFill/>
          </a:ln>
        </p:spPr>
        <p:txBody>
          <a:bodyPr bIns="91425" rIns="91425" lIns="91425" tIns="91425" anchor="ctr" anchorCtr="0"/>
          <a:lstStyle>
            <a:lvl1pPr algn="l" rtl="0" marL="484632">
              <a:spcBef>
                <a:spcPts val="0"/>
              </a:spcBef>
              <a:buClr>
                <a:srgbClr val="76D7EF"/>
              </a:buClr>
              <a:buFont typeface="Questrial"/>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81" name="Shape 81"/>
          <p:cNvSpPr txBox="1"/>
          <p:nvPr>
            <p:ph idx="1" type="body"/>
          </p:nvPr>
        </p:nvSpPr>
        <p:spPr>
          <a:xfrm rot="5400000">
            <a:off y="54007" x="2285999"/>
            <a:ext cy="8229600" cx="4572000"/>
          </a:xfrm>
          <a:prstGeom prst="rect">
            <a:avLst/>
          </a:prstGeom>
          <a:noFill/>
          <a:ln>
            <a:noFill/>
          </a:ln>
        </p:spPr>
        <p:txBody>
          <a:bodyPr bIns="91425" rIns="91425" lIns="91425" tIns="91425" anchor="t" anchorCtr="0"/>
          <a:lstStyle>
            <a:lvl1pPr algn="l" rtl="0" indent="-232155" marL="448056">
              <a:spcBef>
                <a:spcPts val="600"/>
              </a:spcBef>
              <a:buClr>
                <a:schemeClr val="accent1"/>
              </a:buClr>
              <a:buFont typeface="Noto Symbol"/>
              <a:buChar char="⦿"/>
              <a:defRPr/>
            </a:lvl1pPr>
            <a:lvl2pPr algn="l" rtl="0" indent="-132715" marL="822960">
              <a:spcBef>
                <a:spcPts val="520"/>
              </a:spcBef>
              <a:buClr>
                <a:schemeClr val="accent1"/>
              </a:buClr>
              <a:buFont typeface="Verdana"/>
              <a:buChar char="›"/>
              <a:defRPr/>
            </a:lvl2pPr>
            <a:lvl3pPr algn="l" rtl="0" indent="-77724" marL="1106424">
              <a:spcBef>
                <a:spcPts val="480"/>
              </a:spcBef>
              <a:buClr>
                <a:schemeClr val="accent1"/>
              </a:buClr>
              <a:buFont typeface="Noto Symbol"/>
              <a:buChar char="⚫"/>
              <a:defRPr/>
            </a:lvl3pPr>
            <a:lvl4pPr algn="l" rtl="0" indent="-88900" marL="1371600">
              <a:spcBef>
                <a:spcPts val="400"/>
              </a:spcBef>
              <a:buClr>
                <a:schemeClr val="accent1"/>
              </a:buClr>
              <a:buFont typeface="Noto Symbol"/>
              <a:buChar char="⚫"/>
              <a:defRPr/>
            </a:lvl4pPr>
            <a:lvl5pPr algn="l" rtl="0" indent="-95250" marL="1600200">
              <a:spcBef>
                <a:spcPts val="380"/>
              </a:spcBef>
              <a:buClr>
                <a:srgbClr val="9DD3E1"/>
              </a:buClr>
              <a:buFont typeface="Noto Symbol"/>
              <a:buChar char="⚫"/>
              <a:defRPr/>
            </a:lvl5pPr>
            <a:lvl6pPr algn="l" rtl="0" indent="-101600" marL="1828800">
              <a:spcBef>
                <a:spcPts val="360"/>
              </a:spcBef>
              <a:buClr>
                <a:srgbClr val="9DD3E1"/>
              </a:buClr>
              <a:buFont typeface="Noto Symbol"/>
              <a:buChar char="⚫"/>
              <a:defRPr/>
            </a:lvl6pPr>
            <a:lvl7pPr algn="l" rtl="0" indent="-116332" marL="2084832">
              <a:spcBef>
                <a:spcPts val="320"/>
              </a:spcBef>
              <a:buClr>
                <a:srgbClr val="9DD3E1"/>
              </a:buClr>
              <a:buFont typeface="Noto Symbol"/>
              <a:buChar char="⚫"/>
              <a:defRPr/>
            </a:lvl7pPr>
            <a:lvl8pPr algn="l" rtl="0" indent="-88900" marL="2286000">
              <a:spcBef>
                <a:spcPts val="320"/>
              </a:spcBef>
              <a:buClr>
                <a:srgbClr val="9DD3E1"/>
              </a:buClr>
              <a:buFont typeface="Noto Symbol"/>
              <a:buChar char="⚫"/>
              <a:defRPr/>
            </a:lvl8pPr>
            <a:lvl9pPr algn="l" rtl="0" indent="-88900" marL="2514600">
              <a:spcBef>
                <a:spcPts val="320"/>
              </a:spcBef>
              <a:buClr>
                <a:srgbClr val="9DD3E1"/>
              </a:buClr>
              <a:buFont typeface="Noto Symbol"/>
              <a:buChar char="⚫"/>
              <a:defRPr/>
            </a:lvl9pPr>
          </a:lstStyle>
          <a:p/>
        </p:txBody>
      </p:sp>
      <p:sp>
        <p:nvSpPr>
          <p:cNvPr id="82" name="Shape 82"/>
          <p:cNvSpPr txBox="1"/>
          <p:nvPr>
            <p:ph idx="10" type="dt"/>
          </p:nvPr>
        </p:nvSpPr>
        <p:spPr>
          <a:xfrm>
            <a:off y="6480969" x="4791455"/>
            <a:ext cy="301752" cx="2133599"/>
          </a:xfrm>
          <a:prstGeom prst="rect">
            <a:avLst/>
          </a:prstGeom>
          <a:noFill/>
          <a:ln>
            <a:noFill/>
          </a:ln>
        </p:spPr>
        <p:txBody>
          <a:bodyPr bIns="91425" rIns="91425" lIns="91425" tIns="91425" anchor="b" anchorCtr="0"/>
          <a:lstStyle>
            <a:lvl1pPr algn="l" rtl="0" marR="0" indent="0" marL="0">
              <a:spcBef>
                <a:spcPts val="0"/>
              </a:spcBef>
              <a:defRPr/>
            </a:lvl1pPr>
            <a:lvl2pPr algn="l" rtl="0" marR="0" indent="0" marL="457200">
              <a:spcBef>
                <a:spcPts val="0"/>
              </a:spcBef>
              <a:defRPr/>
            </a:lvl2pPr>
            <a:lvl3pPr algn="l" rtl="0" marR="0" indent="0" marL="914400">
              <a:spcBef>
                <a:spcPts val="0"/>
              </a:spcBef>
              <a:defRPr/>
            </a:lvl3pPr>
            <a:lvl4pPr algn="l" rtl="0" marR="0" indent="0" marL="1371600">
              <a:spcBef>
                <a:spcPts val="0"/>
              </a:spcBef>
              <a:defRPr/>
            </a:lvl4pPr>
            <a:lvl5pPr algn="l" rtl="0" marR="0" indent="0" marL="1828800">
              <a:spcBef>
                <a:spcPts val="0"/>
              </a:spcBef>
              <a:defRPr/>
            </a:lvl5pPr>
            <a:lvl6pPr algn="l" rtl="0" marR="0" indent="0" marL="2286000">
              <a:spcBef>
                <a:spcPts val="0"/>
              </a:spcBef>
              <a:defRPr/>
            </a:lvl6pPr>
            <a:lvl7pPr algn="l" rtl="0" marR="0" indent="0" marL="2743200">
              <a:spcBef>
                <a:spcPts val="0"/>
              </a:spcBef>
              <a:defRPr/>
            </a:lvl7pPr>
            <a:lvl8pPr algn="l" rtl="0" marR="0" indent="0" marL="3200400">
              <a:spcBef>
                <a:spcPts val="0"/>
              </a:spcBef>
              <a:defRPr/>
            </a:lvl8pPr>
            <a:lvl9pPr algn="l" rtl="0" marR="0" indent="0" marL="3657600">
              <a:spcBef>
                <a:spcPts val="0"/>
              </a:spcBef>
              <a:defRPr/>
            </a:lvl9pPr>
          </a:lstStyle>
          <a:p/>
        </p:txBody>
      </p:sp>
      <p:sp>
        <p:nvSpPr>
          <p:cNvPr id="83" name="Shape 83"/>
          <p:cNvSpPr txBox="1"/>
          <p:nvPr>
            <p:ph idx="11" type="ftr"/>
          </p:nvPr>
        </p:nvSpPr>
        <p:spPr>
          <a:xfrm>
            <a:off y="6481889" x="457200"/>
            <a:ext cy="300830" cx="4260056"/>
          </a:xfrm>
          <a:prstGeom prst="rect">
            <a:avLst/>
          </a:prstGeom>
          <a:noFill/>
          <a:ln>
            <a:noFill/>
          </a:ln>
        </p:spPr>
        <p:txBody>
          <a:bodyPr bIns="91425" rIns="91425" lIns="91425" tIns="91425" anchor="b" anchorCtr="0"/>
          <a:lstStyle>
            <a:lvl1pPr algn="r" rtl="0" marR="0" indent="0" marL="0">
              <a:spcBef>
                <a:spcPts val="0"/>
              </a:spcBef>
              <a:defRPr/>
            </a:lvl1pPr>
            <a:lvl2pPr algn="l" rtl="0" marR="0" indent="0" marL="457200">
              <a:spcBef>
                <a:spcPts val="0"/>
              </a:spcBef>
              <a:defRPr/>
            </a:lvl2pPr>
            <a:lvl3pPr algn="l" rtl="0" marR="0" indent="0" marL="914400">
              <a:spcBef>
                <a:spcPts val="0"/>
              </a:spcBef>
              <a:defRPr/>
            </a:lvl3pPr>
            <a:lvl4pPr algn="l" rtl="0" marR="0" indent="0" marL="1371600">
              <a:spcBef>
                <a:spcPts val="0"/>
              </a:spcBef>
              <a:defRPr/>
            </a:lvl4pPr>
            <a:lvl5pPr algn="l" rtl="0" marR="0" indent="0" marL="1828800">
              <a:spcBef>
                <a:spcPts val="0"/>
              </a:spcBef>
              <a:defRPr/>
            </a:lvl5pPr>
            <a:lvl6pPr algn="l" rtl="0" marR="0" indent="0" marL="2286000">
              <a:spcBef>
                <a:spcPts val="0"/>
              </a:spcBef>
              <a:defRPr/>
            </a:lvl6pPr>
            <a:lvl7pPr algn="l" rtl="0" marR="0" indent="0" marL="2743200">
              <a:spcBef>
                <a:spcPts val="0"/>
              </a:spcBef>
              <a:defRPr/>
            </a:lvl7pPr>
            <a:lvl8pPr algn="l" rtl="0" marR="0" indent="0" marL="3200400">
              <a:spcBef>
                <a:spcPts val="0"/>
              </a:spcBef>
              <a:defRPr/>
            </a:lvl8pPr>
            <a:lvl9pPr algn="l" rtl="0" marR="0" indent="0" marL="3657600">
              <a:spcBef>
                <a:spcPts val="0"/>
              </a:spcBef>
              <a:defRPr/>
            </a:lvl9pPr>
          </a:lstStyle>
          <a:p/>
        </p:txBody>
      </p:sp>
      <p:sp>
        <p:nvSpPr>
          <p:cNvPr id="84" name="Shape 84"/>
          <p:cNvSpPr txBox="1"/>
          <p:nvPr>
            <p:ph idx="12" type="sldNum"/>
          </p:nvPr>
        </p:nvSpPr>
        <p:spPr>
          <a:xfrm>
            <a:off y="6480969" x="7589520"/>
            <a:ext cy="301752" cx="502920"/>
          </a:xfrm>
          <a:prstGeom prst="rect">
            <a:avLst/>
          </a:prstGeom>
          <a:noFill/>
          <a:ln>
            <a:noFill/>
          </a:ln>
        </p:spPr>
        <p:txBody>
          <a:bodyPr bIns="91425" rIns="91425" lIns="91425" tIns="91425" anchor="b" anchorCtr="0">
            <a:noAutofit/>
          </a:bodyPr>
          <a:lstStyle/>
          <a:p>
            <a:pPr lvl="0" indent="-88900" marL="0">
              <a:spcBef>
                <a:spcPts val="0"/>
              </a:spcBef>
              <a:buClr>
                <a:srgbClr val="000000"/>
              </a:buClr>
              <a:buFont typeface="Arial"/>
              <a:buChar char="●"/>
            </a:pPr>
            <a:r>
              <a:t/>
            </a:r>
            <a:endParaRPr/>
          </a:p>
          <a:p>
            <a:pPr lvl="1" indent="-88900" marL="457200">
              <a:spcBef>
                <a:spcPts val="0"/>
              </a:spcBef>
              <a:buClr>
                <a:srgbClr val="000000"/>
              </a:buClr>
              <a:buFont typeface="Courier New"/>
              <a:buChar char="o"/>
            </a:pPr>
            <a:r>
              <a:t/>
            </a:r>
            <a:endParaRPr/>
          </a:p>
          <a:p>
            <a:pPr lvl="2" indent="-88900" marL="914400">
              <a:spcBef>
                <a:spcPts val="0"/>
              </a:spcBef>
              <a:buClr>
                <a:srgbClr val="000000"/>
              </a:buClr>
              <a:buFont typeface="Wingdings"/>
              <a:buChar char="§"/>
            </a:pPr>
            <a:r>
              <a:t/>
            </a:r>
            <a:endParaRPr/>
          </a:p>
          <a:p>
            <a:pPr lvl="3" indent="-88900" marL="1371600">
              <a:spcBef>
                <a:spcPts val="0"/>
              </a:spcBef>
              <a:buClr>
                <a:srgbClr val="000000"/>
              </a:buClr>
              <a:buFont typeface="Arial"/>
              <a:buChar char="●"/>
            </a:pPr>
            <a:r>
              <a:t/>
            </a:r>
            <a:endParaRPr/>
          </a:p>
          <a:p>
            <a:pPr lvl="4" indent="-88900" marL="1828800">
              <a:spcBef>
                <a:spcPts val="0"/>
              </a:spcBef>
              <a:buClr>
                <a:srgbClr val="000000"/>
              </a:buClr>
              <a:buFont typeface="Courier New"/>
              <a:buChar char="o"/>
            </a:pPr>
            <a:r>
              <a:t/>
            </a:r>
            <a:endParaRPr/>
          </a:p>
          <a:p>
            <a:pPr lvl="5" indent="-88900" marL="2286000">
              <a:spcBef>
                <a:spcPts val="0"/>
              </a:spcBef>
              <a:buClr>
                <a:srgbClr val="000000"/>
              </a:buClr>
              <a:buFont typeface="Wingdings"/>
              <a:buChar char="§"/>
            </a:pPr>
            <a:r>
              <a:t/>
            </a:r>
            <a:endParaRPr/>
          </a:p>
          <a:p>
            <a:pPr lvl="6" indent="-88900" marL="2743200">
              <a:spcBef>
                <a:spcPts val="0"/>
              </a:spcBef>
              <a:buClr>
                <a:srgbClr val="000000"/>
              </a:buClr>
              <a:buFont typeface="Arial"/>
              <a:buChar char="●"/>
            </a:pPr>
            <a:r>
              <a:t/>
            </a:r>
            <a:endParaRPr/>
          </a:p>
          <a:p>
            <a:pPr lvl="7" indent="-88900" marL="3200400">
              <a:spcBef>
                <a:spcPts val="0"/>
              </a:spcBef>
              <a:buClr>
                <a:srgbClr val="000000"/>
              </a:buClr>
              <a:buFont typeface="Courier New"/>
              <a:buChar char="o"/>
            </a:pPr>
            <a:r>
              <a:t/>
            </a:r>
            <a:endParaRPr/>
          </a:p>
          <a:p>
            <a:pPr lvl="8" indent="-88900" marL="3657600">
              <a:spcBef>
                <a:spcPts val="0"/>
              </a:spcBef>
              <a:buClr>
                <a:srgbClr val="000000"/>
              </a:buClr>
              <a:buFont typeface="Wingdings"/>
              <a:buChar char="§"/>
            </a:pPr>
            <a:r>
              <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vertTitleAndTx">
  <p:cSld name="Vertical Title and Text">
    <p:spTree>
      <p:nvGrpSpPr>
        <p:cNvPr id="85" name="Shape 85"/>
        <p:cNvGrpSpPr/>
        <p:nvPr/>
      </p:nvGrpSpPr>
      <p:grpSpPr>
        <a:xfrm>
          <a:off y="0" x="0"/>
          <a:ext cy="0" cx="0"/>
          <a:chOff y="0" x="0"/>
          <a:chExt cy="0" cx="0"/>
        </a:xfrm>
      </p:grpSpPr>
      <p:sp>
        <p:nvSpPr>
          <p:cNvPr id="86" name="Shape 86"/>
          <p:cNvSpPr txBox="1"/>
          <p:nvPr>
            <p:ph type="title"/>
          </p:nvPr>
        </p:nvSpPr>
        <p:spPr>
          <a:xfrm rot="5400000">
            <a:off y="2171699" x="4991100"/>
            <a:ext cy="1904999" cx="5486399"/>
          </a:xfrm>
          <a:prstGeom prst="rect">
            <a:avLst/>
          </a:prstGeom>
          <a:noFill/>
          <a:ln>
            <a:noFill/>
          </a:ln>
        </p:spPr>
        <p:txBody>
          <a:bodyPr bIns="91425" rIns="91425" lIns="91425" tIns="91425" anchor="ctr" anchorCtr="0"/>
          <a:lstStyle>
            <a:lvl1pPr algn="l" rtl="0" marL="484632">
              <a:spcBef>
                <a:spcPts val="0"/>
              </a:spcBef>
              <a:buClr>
                <a:srgbClr val="76D7EF"/>
              </a:buClr>
              <a:buFont typeface="Questrial"/>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87" name="Shape 87"/>
          <p:cNvSpPr txBox="1"/>
          <p:nvPr>
            <p:ph idx="1" type="body"/>
          </p:nvPr>
        </p:nvSpPr>
        <p:spPr>
          <a:xfrm rot="5400000">
            <a:off y="0" x="838200"/>
            <a:ext cy="6248399" cx="5486399"/>
          </a:xfrm>
          <a:prstGeom prst="rect">
            <a:avLst/>
          </a:prstGeom>
          <a:noFill/>
          <a:ln>
            <a:noFill/>
          </a:ln>
        </p:spPr>
        <p:txBody>
          <a:bodyPr bIns="91425" rIns="91425" lIns="91425" tIns="91425" anchor="t" anchorCtr="0"/>
          <a:lstStyle>
            <a:lvl1pPr algn="l" rtl="0" indent="-232155" marL="448056">
              <a:spcBef>
                <a:spcPts val="600"/>
              </a:spcBef>
              <a:buClr>
                <a:schemeClr val="accent1"/>
              </a:buClr>
              <a:buFont typeface="Noto Symbol"/>
              <a:buChar char="⦿"/>
              <a:defRPr/>
            </a:lvl1pPr>
            <a:lvl2pPr algn="l" rtl="0" indent="-132715" marL="822960">
              <a:spcBef>
                <a:spcPts val="520"/>
              </a:spcBef>
              <a:buClr>
                <a:schemeClr val="accent1"/>
              </a:buClr>
              <a:buFont typeface="Verdana"/>
              <a:buChar char="›"/>
              <a:defRPr/>
            </a:lvl2pPr>
            <a:lvl3pPr algn="l" rtl="0" indent="-77724" marL="1106424">
              <a:spcBef>
                <a:spcPts val="480"/>
              </a:spcBef>
              <a:buClr>
                <a:schemeClr val="accent1"/>
              </a:buClr>
              <a:buFont typeface="Noto Symbol"/>
              <a:buChar char="⚫"/>
              <a:defRPr/>
            </a:lvl3pPr>
            <a:lvl4pPr algn="l" rtl="0" indent="-88900" marL="1371600">
              <a:spcBef>
                <a:spcPts val="400"/>
              </a:spcBef>
              <a:buClr>
                <a:schemeClr val="accent1"/>
              </a:buClr>
              <a:buFont typeface="Noto Symbol"/>
              <a:buChar char="⚫"/>
              <a:defRPr/>
            </a:lvl4pPr>
            <a:lvl5pPr algn="l" rtl="0" indent="-95250" marL="1600200">
              <a:spcBef>
                <a:spcPts val="380"/>
              </a:spcBef>
              <a:buClr>
                <a:srgbClr val="9DD3E1"/>
              </a:buClr>
              <a:buFont typeface="Noto Symbol"/>
              <a:buChar char="⚫"/>
              <a:defRPr/>
            </a:lvl5pPr>
            <a:lvl6pPr algn="l" rtl="0" indent="-101600" marL="1828800">
              <a:spcBef>
                <a:spcPts val="360"/>
              </a:spcBef>
              <a:buClr>
                <a:srgbClr val="9DD3E1"/>
              </a:buClr>
              <a:buFont typeface="Noto Symbol"/>
              <a:buChar char="⚫"/>
              <a:defRPr/>
            </a:lvl6pPr>
            <a:lvl7pPr algn="l" rtl="0" indent="-116332" marL="2084832">
              <a:spcBef>
                <a:spcPts val="320"/>
              </a:spcBef>
              <a:buClr>
                <a:srgbClr val="9DD3E1"/>
              </a:buClr>
              <a:buFont typeface="Noto Symbol"/>
              <a:buChar char="⚫"/>
              <a:defRPr/>
            </a:lvl7pPr>
            <a:lvl8pPr algn="l" rtl="0" indent="-88900" marL="2286000">
              <a:spcBef>
                <a:spcPts val="320"/>
              </a:spcBef>
              <a:buClr>
                <a:srgbClr val="9DD3E1"/>
              </a:buClr>
              <a:buFont typeface="Noto Symbol"/>
              <a:buChar char="⚫"/>
              <a:defRPr/>
            </a:lvl8pPr>
            <a:lvl9pPr algn="l" rtl="0" indent="-88900" marL="2514600">
              <a:spcBef>
                <a:spcPts val="320"/>
              </a:spcBef>
              <a:buClr>
                <a:srgbClr val="9DD3E1"/>
              </a:buClr>
              <a:buFont typeface="Noto Symbol"/>
              <a:buChar char="⚫"/>
              <a:defRPr/>
            </a:lvl9pPr>
          </a:lstStyle>
          <a:p/>
        </p:txBody>
      </p:sp>
      <p:sp>
        <p:nvSpPr>
          <p:cNvPr id="88" name="Shape 88"/>
          <p:cNvSpPr txBox="1"/>
          <p:nvPr>
            <p:ph idx="10" type="dt"/>
          </p:nvPr>
        </p:nvSpPr>
        <p:spPr>
          <a:xfrm>
            <a:off y="6480969" x="4791455"/>
            <a:ext cy="301752" cx="2133599"/>
          </a:xfrm>
          <a:prstGeom prst="rect">
            <a:avLst/>
          </a:prstGeom>
          <a:noFill/>
          <a:ln>
            <a:noFill/>
          </a:ln>
        </p:spPr>
        <p:txBody>
          <a:bodyPr bIns="91425" rIns="91425" lIns="91425" tIns="91425" anchor="b" anchorCtr="0"/>
          <a:lstStyle>
            <a:lvl1pPr algn="l" rtl="0" marR="0" indent="0" marL="0">
              <a:spcBef>
                <a:spcPts val="0"/>
              </a:spcBef>
              <a:defRPr/>
            </a:lvl1pPr>
            <a:lvl2pPr algn="l" rtl="0" marR="0" indent="0" marL="457200">
              <a:spcBef>
                <a:spcPts val="0"/>
              </a:spcBef>
              <a:defRPr/>
            </a:lvl2pPr>
            <a:lvl3pPr algn="l" rtl="0" marR="0" indent="0" marL="914400">
              <a:spcBef>
                <a:spcPts val="0"/>
              </a:spcBef>
              <a:defRPr/>
            </a:lvl3pPr>
            <a:lvl4pPr algn="l" rtl="0" marR="0" indent="0" marL="1371600">
              <a:spcBef>
                <a:spcPts val="0"/>
              </a:spcBef>
              <a:defRPr/>
            </a:lvl4pPr>
            <a:lvl5pPr algn="l" rtl="0" marR="0" indent="0" marL="1828800">
              <a:spcBef>
                <a:spcPts val="0"/>
              </a:spcBef>
              <a:defRPr/>
            </a:lvl5pPr>
            <a:lvl6pPr algn="l" rtl="0" marR="0" indent="0" marL="2286000">
              <a:spcBef>
                <a:spcPts val="0"/>
              </a:spcBef>
              <a:defRPr/>
            </a:lvl6pPr>
            <a:lvl7pPr algn="l" rtl="0" marR="0" indent="0" marL="2743200">
              <a:spcBef>
                <a:spcPts val="0"/>
              </a:spcBef>
              <a:defRPr/>
            </a:lvl7pPr>
            <a:lvl8pPr algn="l" rtl="0" marR="0" indent="0" marL="3200400">
              <a:spcBef>
                <a:spcPts val="0"/>
              </a:spcBef>
              <a:defRPr/>
            </a:lvl8pPr>
            <a:lvl9pPr algn="l" rtl="0" marR="0" indent="0" marL="3657600">
              <a:spcBef>
                <a:spcPts val="0"/>
              </a:spcBef>
              <a:defRPr/>
            </a:lvl9pPr>
          </a:lstStyle>
          <a:p/>
        </p:txBody>
      </p:sp>
      <p:sp>
        <p:nvSpPr>
          <p:cNvPr id="89" name="Shape 89"/>
          <p:cNvSpPr txBox="1"/>
          <p:nvPr>
            <p:ph idx="11" type="ftr"/>
          </p:nvPr>
        </p:nvSpPr>
        <p:spPr>
          <a:xfrm>
            <a:off y="6481889" x="457200"/>
            <a:ext cy="300830" cx="4260056"/>
          </a:xfrm>
          <a:prstGeom prst="rect">
            <a:avLst/>
          </a:prstGeom>
          <a:noFill/>
          <a:ln>
            <a:noFill/>
          </a:ln>
        </p:spPr>
        <p:txBody>
          <a:bodyPr bIns="91425" rIns="91425" lIns="91425" tIns="91425" anchor="b" anchorCtr="0"/>
          <a:lstStyle>
            <a:lvl1pPr algn="r" rtl="0" marR="0" indent="0" marL="0">
              <a:spcBef>
                <a:spcPts val="0"/>
              </a:spcBef>
              <a:defRPr/>
            </a:lvl1pPr>
            <a:lvl2pPr algn="l" rtl="0" marR="0" indent="0" marL="457200">
              <a:spcBef>
                <a:spcPts val="0"/>
              </a:spcBef>
              <a:defRPr/>
            </a:lvl2pPr>
            <a:lvl3pPr algn="l" rtl="0" marR="0" indent="0" marL="914400">
              <a:spcBef>
                <a:spcPts val="0"/>
              </a:spcBef>
              <a:defRPr/>
            </a:lvl3pPr>
            <a:lvl4pPr algn="l" rtl="0" marR="0" indent="0" marL="1371600">
              <a:spcBef>
                <a:spcPts val="0"/>
              </a:spcBef>
              <a:defRPr/>
            </a:lvl4pPr>
            <a:lvl5pPr algn="l" rtl="0" marR="0" indent="0" marL="1828800">
              <a:spcBef>
                <a:spcPts val="0"/>
              </a:spcBef>
              <a:defRPr/>
            </a:lvl5pPr>
            <a:lvl6pPr algn="l" rtl="0" marR="0" indent="0" marL="2286000">
              <a:spcBef>
                <a:spcPts val="0"/>
              </a:spcBef>
              <a:defRPr/>
            </a:lvl6pPr>
            <a:lvl7pPr algn="l" rtl="0" marR="0" indent="0" marL="2743200">
              <a:spcBef>
                <a:spcPts val="0"/>
              </a:spcBef>
              <a:defRPr/>
            </a:lvl7pPr>
            <a:lvl8pPr algn="l" rtl="0" marR="0" indent="0" marL="3200400">
              <a:spcBef>
                <a:spcPts val="0"/>
              </a:spcBef>
              <a:defRPr/>
            </a:lvl8pPr>
            <a:lvl9pPr algn="l" rtl="0" marR="0" indent="0" marL="3657600">
              <a:spcBef>
                <a:spcPts val="0"/>
              </a:spcBef>
              <a:defRPr/>
            </a:lvl9pPr>
          </a:lstStyle>
          <a:p/>
        </p:txBody>
      </p:sp>
      <p:sp>
        <p:nvSpPr>
          <p:cNvPr id="90" name="Shape 90"/>
          <p:cNvSpPr txBox="1"/>
          <p:nvPr>
            <p:ph idx="12" type="sldNum"/>
          </p:nvPr>
        </p:nvSpPr>
        <p:spPr>
          <a:xfrm>
            <a:off y="6480969" x="7589520"/>
            <a:ext cy="301752" cx="502920"/>
          </a:xfrm>
          <a:prstGeom prst="rect">
            <a:avLst/>
          </a:prstGeom>
          <a:noFill/>
          <a:ln>
            <a:noFill/>
          </a:ln>
        </p:spPr>
        <p:txBody>
          <a:bodyPr bIns="91425" rIns="91425" lIns="91425" tIns="91425" anchor="b" anchorCtr="0">
            <a:noAutofit/>
          </a:bodyPr>
          <a:lstStyle/>
          <a:p>
            <a:pPr lvl="0" indent="-88900" marL="0">
              <a:spcBef>
                <a:spcPts val="0"/>
              </a:spcBef>
              <a:buClr>
                <a:srgbClr val="000000"/>
              </a:buClr>
              <a:buFont typeface="Arial"/>
              <a:buChar char="●"/>
            </a:pPr>
            <a:r>
              <a:t/>
            </a:r>
            <a:endParaRPr/>
          </a:p>
          <a:p>
            <a:pPr lvl="1" indent="-88900" marL="457200">
              <a:spcBef>
                <a:spcPts val="0"/>
              </a:spcBef>
              <a:buClr>
                <a:srgbClr val="000000"/>
              </a:buClr>
              <a:buFont typeface="Courier New"/>
              <a:buChar char="o"/>
            </a:pPr>
            <a:r>
              <a:t/>
            </a:r>
            <a:endParaRPr/>
          </a:p>
          <a:p>
            <a:pPr lvl="2" indent="-88900" marL="914400">
              <a:spcBef>
                <a:spcPts val="0"/>
              </a:spcBef>
              <a:buClr>
                <a:srgbClr val="000000"/>
              </a:buClr>
              <a:buFont typeface="Wingdings"/>
              <a:buChar char="§"/>
            </a:pPr>
            <a:r>
              <a:t/>
            </a:r>
            <a:endParaRPr/>
          </a:p>
          <a:p>
            <a:pPr lvl="3" indent="-88900" marL="1371600">
              <a:spcBef>
                <a:spcPts val="0"/>
              </a:spcBef>
              <a:buClr>
                <a:srgbClr val="000000"/>
              </a:buClr>
              <a:buFont typeface="Arial"/>
              <a:buChar char="●"/>
            </a:pPr>
            <a:r>
              <a:t/>
            </a:r>
            <a:endParaRPr/>
          </a:p>
          <a:p>
            <a:pPr lvl="4" indent="-88900" marL="1828800">
              <a:spcBef>
                <a:spcPts val="0"/>
              </a:spcBef>
              <a:buClr>
                <a:srgbClr val="000000"/>
              </a:buClr>
              <a:buFont typeface="Courier New"/>
              <a:buChar char="o"/>
            </a:pPr>
            <a:r>
              <a:t/>
            </a:r>
            <a:endParaRPr/>
          </a:p>
          <a:p>
            <a:pPr lvl="5" indent="-88900" marL="2286000">
              <a:spcBef>
                <a:spcPts val="0"/>
              </a:spcBef>
              <a:buClr>
                <a:srgbClr val="000000"/>
              </a:buClr>
              <a:buFont typeface="Wingdings"/>
              <a:buChar char="§"/>
            </a:pPr>
            <a:r>
              <a:t/>
            </a:r>
            <a:endParaRPr/>
          </a:p>
          <a:p>
            <a:pPr lvl="6" indent="-88900" marL="2743200">
              <a:spcBef>
                <a:spcPts val="0"/>
              </a:spcBef>
              <a:buClr>
                <a:srgbClr val="000000"/>
              </a:buClr>
              <a:buFont typeface="Arial"/>
              <a:buChar char="●"/>
            </a:pPr>
            <a:r>
              <a:t/>
            </a:r>
            <a:endParaRPr/>
          </a:p>
          <a:p>
            <a:pPr lvl="7" indent="-88900" marL="3200400">
              <a:spcBef>
                <a:spcPts val="0"/>
              </a:spcBef>
              <a:buClr>
                <a:srgbClr val="000000"/>
              </a:buClr>
              <a:buFont typeface="Courier New"/>
              <a:buChar char="o"/>
            </a:pPr>
            <a:r>
              <a:t/>
            </a:r>
            <a:endParaRPr/>
          </a:p>
          <a:p>
            <a:pPr lvl="8" indent="-88900" marL="3657600">
              <a:spcBef>
                <a:spcPts val="0"/>
              </a:spcBef>
              <a:buClr>
                <a:srgbClr val="000000"/>
              </a:buClr>
              <a:buFont typeface="Wingdings"/>
              <a:buChar char="§"/>
            </a:pPr>
            <a:r>
              <a:t/>
            </a:r>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spTree>
      <p:nvGrpSpPr>
        <p:cNvPr id="99" name="Shape 99"/>
        <p:cNvGrpSpPr/>
        <p:nvPr/>
      </p:nvGrpSpPr>
      <p:grpSpPr>
        <a:xfrm>
          <a:off y="0" x="0"/>
          <a:ext cy="0" cx="0"/>
          <a:chOff y="0" x="0"/>
          <a:chExt cy="0" cx="0"/>
        </a:xfrm>
      </p:grpSpPr>
      <p:sp>
        <p:nvSpPr>
          <p:cNvPr id="100" name="Shape 100"/>
          <p:cNvSpPr txBox="1"/>
          <p:nvPr>
            <p:ph type="ctrTitle"/>
          </p:nvPr>
        </p:nvSpPr>
        <p:spPr>
          <a:xfrm>
            <a:off y="1371600" x="685800"/>
            <a:ext cy="1927224" cx="7848599"/>
          </a:xfrm>
          <a:prstGeom prst="rect">
            <a:avLst/>
          </a:prstGeom>
          <a:noFill/>
          <a:ln>
            <a:noFill/>
          </a:ln>
        </p:spPr>
        <p:txBody>
          <a:bodyPr bIns="91425" rIns="91425" lIns="91425" tIns="91425" anchor="b" anchorCtr="0"/>
          <a:lstStyle>
            <a:lvl1pPr algn="l" rtl="0" marR="0" indent="0" marL="0">
              <a:spcBef>
                <a:spcPts val="0"/>
              </a:spcBef>
              <a:buClr>
                <a:schemeClr val="dk2"/>
              </a:buClr>
              <a:buFont typeface="Arial"/>
              <a:buNone/>
              <a:defRPr/>
            </a:lvl1pPr>
            <a:lvl2pPr algn="l" rtl="0" marR="0" indent="0" marL="0">
              <a:spcBef>
                <a:spcPts val="0"/>
              </a:spcBef>
              <a:defRPr/>
            </a:lvl2pPr>
            <a:lvl3pPr algn="l" rtl="0" marR="0" indent="0" marL="0">
              <a:spcBef>
                <a:spcPts val="0"/>
              </a:spcBef>
              <a:defRPr/>
            </a:lvl3pPr>
            <a:lvl4pPr algn="l" rtl="0" marR="0" indent="0" marL="0">
              <a:spcBef>
                <a:spcPts val="0"/>
              </a:spcBef>
              <a:defRPr/>
            </a:lvl4pPr>
            <a:lvl5pPr algn="l" rtl="0" marR="0" indent="0" marL="0">
              <a:spcBef>
                <a:spcPts val="0"/>
              </a:spcBef>
              <a:defRPr/>
            </a:lvl5pPr>
            <a:lvl6pPr algn="l" rtl="0" marR="0" indent="0" marL="0">
              <a:spcBef>
                <a:spcPts val="0"/>
              </a:spcBef>
              <a:defRPr/>
            </a:lvl6pPr>
            <a:lvl7pPr algn="l" rtl="0" marR="0" indent="0" marL="0">
              <a:spcBef>
                <a:spcPts val="0"/>
              </a:spcBef>
              <a:defRPr/>
            </a:lvl7pPr>
            <a:lvl8pPr algn="l" rtl="0" marR="0" indent="0" marL="0">
              <a:spcBef>
                <a:spcPts val="0"/>
              </a:spcBef>
              <a:defRPr/>
            </a:lvl8pPr>
            <a:lvl9pPr algn="l" rtl="0" marR="0" indent="0" marL="0">
              <a:spcBef>
                <a:spcPts val="0"/>
              </a:spcBef>
              <a:defRPr/>
            </a:lvl9pPr>
          </a:lstStyle>
          <a:p/>
        </p:txBody>
      </p:sp>
      <p:sp>
        <p:nvSpPr>
          <p:cNvPr id="101" name="Shape 101"/>
          <p:cNvSpPr txBox="1"/>
          <p:nvPr>
            <p:ph idx="1" type="subTitle"/>
          </p:nvPr>
        </p:nvSpPr>
        <p:spPr>
          <a:xfrm>
            <a:off y="3505200" x="685800"/>
            <a:ext cy="1752600" cx="6400799"/>
          </a:xfrm>
          <a:prstGeom prst="rect">
            <a:avLst/>
          </a:prstGeom>
          <a:noFill/>
          <a:ln>
            <a:noFill/>
          </a:ln>
        </p:spPr>
        <p:txBody>
          <a:bodyPr bIns="91425" rIns="91425" lIns="91425" tIns="91425" anchor="t" anchorCtr="0"/>
          <a:lstStyle>
            <a:lvl1pPr algn="l" rtl="0" marR="0" indent="0" marL="0">
              <a:spcBef>
                <a:spcPts val="480"/>
              </a:spcBef>
              <a:buClr>
                <a:schemeClr val="accent1"/>
              </a:buClr>
              <a:buFont typeface="Arial"/>
              <a:buNone/>
              <a:defRPr/>
            </a:lvl1pPr>
            <a:lvl2pPr algn="ctr" rtl="0" marR="0" indent="0" marL="457200">
              <a:spcBef>
                <a:spcPts val="400"/>
              </a:spcBef>
              <a:buClr>
                <a:schemeClr val="accent1"/>
              </a:buClr>
              <a:buFont typeface="Arial"/>
              <a:buNone/>
              <a:defRPr/>
            </a:lvl2pPr>
            <a:lvl3pPr algn="ctr" rtl="0" marR="0" indent="0" marL="914400">
              <a:spcBef>
                <a:spcPts val="360"/>
              </a:spcBef>
              <a:buClr>
                <a:schemeClr val="accent1"/>
              </a:buClr>
              <a:buFont typeface="Arial"/>
              <a:buNone/>
              <a:defRPr/>
            </a:lvl3pPr>
            <a:lvl4pPr algn="ctr" rtl="0" marR="0" indent="0" marL="1371600">
              <a:spcBef>
                <a:spcPts val="320"/>
              </a:spcBef>
              <a:buClr>
                <a:schemeClr val="accent1"/>
              </a:buClr>
              <a:buFont typeface="Arial"/>
              <a:buNone/>
              <a:defRPr/>
            </a:lvl4pPr>
            <a:lvl5pPr algn="ctr" rtl="0" marR="0" indent="0" marL="1828800">
              <a:spcBef>
                <a:spcPts val="280"/>
              </a:spcBef>
              <a:buClr>
                <a:schemeClr val="accent1"/>
              </a:buClr>
              <a:buFont typeface="Arial"/>
              <a:buNone/>
              <a:defRPr/>
            </a:lvl5pPr>
            <a:lvl6pPr algn="ctr" rtl="0" marR="0" indent="0" marL="2286000">
              <a:spcBef>
                <a:spcPts val="260"/>
              </a:spcBef>
              <a:buClr>
                <a:schemeClr val="accent1"/>
              </a:buClr>
              <a:buFont typeface="Arial"/>
              <a:buNone/>
              <a:defRPr/>
            </a:lvl6pPr>
            <a:lvl7pPr algn="ctr" rtl="0" marR="0" indent="0" marL="2743200">
              <a:spcBef>
                <a:spcPts val="260"/>
              </a:spcBef>
              <a:buClr>
                <a:schemeClr val="accent1"/>
              </a:buClr>
              <a:buFont typeface="Arial"/>
              <a:buNone/>
              <a:defRPr/>
            </a:lvl7pPr>
            <a:lvl8pPr algn="ctr" rtl="0" marR="0" indent="0" marL="3200400">
              <a:spcBef>
                <a:spcPts val="260"/>
              </a:spcBef>
              <a:buClr>
                <a:schemeClr val="accent1"/>
              </a:buClr>
              <a:buFont typeface="Arial"/>
              <a:buNone/>
              <a:defRPr/>
            </a:lvl8pPr>
            <a:lvl9pPr algn="ctr" rtl="0" marR="0" indent="0" marL="3657600">
              <a:spcBef>
                <a:spcPts val="260"/>
              </a:spcBef>
              <a:buClr>
                <a:schemeClr val="accent1"/>
              </a:buClr>
              <a:buFont typeface="Arial"/>
              <a:buNone/>
              <a:defRPr/>
            </a:lvl9pPr>
          </a:lstStyle>
          <a:p/>
        </p:txBody>
      </p:sp>
      <p:sp>
        <p:nvSpPr>
          <p:cNvPr id="102" name="Shape 102"/>
          <p:cNvSpPr txBox="1"/>
          <p:nvPr>
            <p:ph idx="10" type="dt"/>
          </p:nvPr>
        </p:nvSpPr>
        <p:spPr>
          <a:xfrm>
            <a:off y="18288" x="457200"/>
            <a:ext cy="329184" cx="2895600"/>
          </a:xfrm>
          <a:prstGeom prst="rect">
            <a:avLst/>
          </a:prstGeom>
          <a:noFill/>
          <a:ln>
            <a:noFill/>
          </a:ln>
        </p:spPr>
        <p:txBody>
          <a:bodyPr bIns="91425" rIns="91425" lIns="91425" tIns="91425" anchor="ctr" anchorCtr="0"/>
          <a:lstStyle>
            <a:lvl1pPr algn="l" rtl="0" marR="0" indent="0" marL="0">
              <a:spcBef>
                <a:spcPts val="0"/>
              </a:spcBef>
              <a:defRPr/>
            </a:lvl1pPr>
            <a:lvl2pPr algn="l" rtl="0" marR="0" indent="0" marL="457200">
              <a:spcBef>
                <a:spcPts val="0"/>
              </a:spcBef>
              <a:defRPr/>
            </a:lvl2pPr>
            <a:lvl3pPr algn="l" rtl="0" marR="0" indent="0" marL="914400">
              <a:spcBef>
                <a:spcPts val="0"/>
              </a:spcBef>
              <a:defRPr/>
            </a:lvl3pPr>
            <a:lvl4pPr algn="l" rtl="0" marR="0" indent="0" marL="1371600">
              <a:spcBef>
                <a:spcPts val="0"/>
              </a:spcBef>
              <a:defRPr/>
            </a:lvl4pPr>
            <a:lvl5pPr algn="l" rtl="0" marR="0" indent="0" marL="1828800">
              <a:spcBef>
                <a:spcPts val="0"/>
              </a:spcBef>
              <a:defRPr/>
            </a:lvl5pPr>
            <a:lvl6pPr algn="l" rtl="0" marR="0" indent="0" marL="2286000">
              <a:spcBef>
                <a:spcPts val="0"/>
              </a:spcBef>
              <a:defRPr/>
            </a:lvl6pPr>
            <a:lvl7pPr algn="l" rtl="0" marR="0" indent="0" marL="2743200">
              <a:spcBef>
                <a:spcPts val="0"/>
              </a:spcBef>
              <a:defRPr/>
            </a:lvl7pPr>
            <a:lvl8pPr algn="l" rtl="0" marR="0" indent="0" marL="3200400">
              <a:spcBef>
                <a:spcPts val="0"/>
              </a:spcBef>
              <a:defRPr/>
            </a:lvl8pPr>
            <a:lvl9pPr algn="l" rtl="0" marR="0" indent="0" marL="3657600">
              <a:spcBef>
                <a:spcPts val="0"/>
              </a:spcBef>
              <a:defRPr/>
            </a:lvl9pPr>
          </a:lstStyle>
          <a:p/>
        </p:txBody>
      </p:sp>
      <p:sp>
        <p:nvSpPr>
          <p:cNvPr id="103" name="Shape 103"/>
          <p:cNvSpPr txBox="1"/>
          <p:nvPr>
            <p:ph idx="11" type="ftr"/>
          </p:nvPr>
        </p:nvSpPr>
        <p:spPr>
          <a:xfrm>
            <a:off y="18288" x="3429000"/>
            <a:ext cy="329184" cx="4114800"/>
          </a:xfrm>
          <a:prstGeom prst="rect">
            <a:avLst/>
          </a:prstGeom>
          <a:noFill/>
          <a:ln>
            <a:noFill/>
          </a:ln>
        </p:spPr>
        <p:txBody>
          <a:bodyPr bIns="91425" rIns="91425" lIns="91425" tIns="91425" anchor="ctr" anchorCtr="0"/>
          <a:lstStyle>
            <a:lvl1pPr algn="ctr" rtl="0" marR="0" indent="0" marL="0">
              <a:spcBef>
                <a:spcPts val="0"/>
              </a:spcBef>
              <a:defRPr/>
            </a:lvl1pPr>
            <a:lvl2pPr algn="l" rtl="0" marR="0" indent="0" marL="457200">
              <a:spcBef>
                <a:spcPts val="0"/>
              </a:spcBef>
              <a:defRPr/>
            </a:lvl2pPr>
            <a:lvl3pPr algn="l" rtl="0" marR="0" indent="0" marL="914400">
              <a:spcBef>
                <a:spcPts val="0"/>
              </a:spcBef>
              <a:defRPr/>
            </a:lvl3pPr>
            <a:lvl4pPr algn="l" rtl="0" marR="0" indent="0" marL="1371600">
              <a:spcBef>
                <a:spcPts val="0"/>
              </a:spcBef>
              <a:defRPr/>
            </a:lvl4pPr>
            <a:lvl5pPr algn="l" rtl="0" marR="0" indent="0" marL="1828800">
              <a:spcBef>
                <a:spcPts val="0"/>
              </a:spcBef>
              <a:defRPr/>
            </a:lvl5pPr>
            <a:lvl6pPr algn="l" rtl="0" marR="0" indent="0" marL="2286000">
              <a:spcBef>
                <a:spcPts val="0"/>
              </a:spcBef>
              <a:defRPr/>
            </a:lvl6pPr>
            <a:lvl7pPr algn="l" rtl="0" marR="0" indent="0" marL="2743200">
              <a:spcBef>
                <a:spcPts val="0"/>
              </a:spcBef>
              <a:defRPr/>
            </a:lvl7pPr>
            <a:lvl8pPr algn="l" rtl="0" marR="0" indent="0" marL="3200400">
              <a:spcBef>
                <a:spcPts val="0"/>
              </a:spcBef>
              <a:defRPr/>
            </a:lvl8pPr>
            <a:lvl9pPr algn="l" rtl="0" marR="0" indent="0" marL="3657600">
              <a:spcBef>
                <a:spcPts val="0"/>
              </a:spcBef>
              <a:defRPr/>
            </a:lvl9pPr>
          </a:lstStyle>
          <a:p/>
        </p:txBody>
      </p:sp>
      <p:sp>
        <p:nvSpPr>
          <p:cNvPr id="104" name="Shape 104"/>
          <p:cNvSpPr txBox="1"/>
          <p:nvPr>
            <p:ph idx="12" type="sldNum"/>
          </p:nvPr>
        </p:nvSpPr>
        <p:spPr>
          <a:xfrm>
            <a:off y="18288" x="7620000"/>
            <a:ext cy="329184" cx="1066799"/>
          </a:xfrm>
          <a:prstGeom prst="rect">
            <a:avLst/>
          </a:prstGeom>
          <a:noFill/>
          <a:ln>
            <a:noFill/>
          </a:ln>
        </p:spPr>
        <p:txBody>
          <a:bodyPr bIns="91425" rIns="91425" lIns="91425" tIns="91425" anchor="ctr" anchorCtr="0">
            <a:noAutofit/>
          </a:bodyPr>
          <a:lstStyle/>
          <a:p>
            <a:pPr lvl="0" indent="-88900" marL="0">
              <a:spcBef>
                <a:spcPts val="0"/>
              </a:spcBef>
              <a:buClr>
                <a:srgbClr val="000000"/>
              </a:buClr>
              <a:buFont typeface="Arial"/>
              <a:buChar char="●"/>
            </a:pPr>
            <a:r>
              <a:t/>
            </a:r>
            <a:endParaRPr/>
          </a:p>
          <a:p>
            <a:pPr lvl="1" indent="-88900" marL="457200">
              <a:spcBef>
                <a:spcPts val="0"/>
              </a:spcBef>
              <a:buClr>
                <a:srgbClr val="000000"/>
              </a:buClr>
              <a:buFont typeface="Courier New"/>
              <a:buChar char="o"/>
            </a:pPr>
            <a:r>
              <a:t/>
            </a:r>
            <a:endParaRPr/>
          </a:p>
          <a:p>
            <a:pPr lvl="2" indent="-88900" marL="914400">
              <a:spcBef>
                <a:spcPts val="0"/>
              </a:spcBef>
              <a:buClr>
                <a:srgbClr val="000000"/>
              </a:buClr>
              <a:buFont typeface="Wingdings"/>
              <a:buChar char="§"/>
            </a:pPr>
            <a:r>
              <a:t/>
            </a:r>
            <a:endParaRPr/>
          </a:p>
          <a:p>
            <a:pPr lvl="3" indent="-88900" marL="1371600">
              <a:spcBef>
                <a:spcPts val="0"/>
              </a:spcBef>
              <a:buClr>
                <a:srgbClr val="000000"/>
              </a:buClr>
              <a:buFont typeface="Arial"/>
              <a:buChar char="●"/>
            </a:pPr>
            <a:r>
              <a:t/>
            </a:r>
            <a:endParaRPr/>
          </a:p>
          <a:p>
            <a:pPr lvl="4" indent="-88900" marL="1828800">
              <a:spcBef>
                <a:spcPts val="0"/>
              </a:spcBef>
              <a:buClr>
                <a:srgbClr val="000000"/>
              </a:buClr>
              <a:buFont typeface="Courier New"/>
              <a:buChar char="o"/>
            </a:pPr>
            <a:r>
              <a:t/>
            </a:r>
            <a:endParaRPr/>
          </a:p>
          <a:p>
            <a:pPr lvl="5" indent="-88900" marL="2286000">
              <a:spcBef>
                <a:spcPts val="0"/>
              </a:spcBef>
              <a:buClr>
                <a:srgbClr val="000000"/>
              </a:buClr>
              <a:buFont typeface="Wingdings"/>
              <a:buChar char="§"/>
            </a:pPr>
            <a:r>
              <a:t/>
            </a:r>
            <a:endParaRPr/>
          </a:p>
          <a:p>
            <a:pPr lvl="6" indent="-88900" marL="2743200">
              <a:spcBef>
                <a:spcPts val="0"/>
              </a:spcBef>
              <a:buClr>
                <a:srgbClr val="000000"/>
              </a:buClr>
              <a:buFont typeface="Arial"/>
              <a:buChar char="●"/>
            </a:pPr>
            <a:r>
              <a:t/>
            </a:r>
            <a:endParaRPr/>
          </a:p>
          <a:p>
            <a:pPr lvl="7" indent="-88900" marL="3200400">
              <a:spcBef>
                <a:spcPts val="0"/>
              </a:spcBef>
              <a:buClr>
                <a:srgbClr val="000000"/>
              </a:buClr>
              <a:buFont typeface="Courier New"/>
              <a:buChar char="o"/>
            </a:pPr>
            <a:r>
              <a:t/>
            </a:r>
            <a:endParaRPr/>
          </a:p>
          <a:p>
            <a:pPr lvl="8" indent="-88900" marL="3657600">
              <a:spcBef>
                <a:spcPts val="0"/>
              </a:spcBef>
              <a:buClr>
                <a:srgbClr val="000000"/>
              </a:buClr>
              <a:buFont typeface="Wingdings"/>
              <a:buChar char="§"/>
            </a:pPr>
            <a:r>
              <a:t/>
            </a:r>
            <a:endParaRPr/>
          </a:p>
        </p:txBody>
      </p:sp>
      <p:cxnSp>
        <p:nvCxnSpPr>
          <p:cNvPr id="105" name="Shape 105"/>
          <p:cNvCxnSpPr/>
          <p:nvPr/>
        </p:nvCxnSpPr>
        <p:spPr>
          <a:xfrm>
            <a:off y="3398519" x="685800"/>
            <a:ext cy="1587" cx="7848599"/>
          </a:xfrm>
          <a:prstGeom prst="straightConnector1">
            <a:avLst/>
          </a:prstGeom>
          <a:noFill/>
          <a:ln w="19050" cap="flat">
            <a:solidFill>
              <a:schemeClr val="dk2"/>
            </a:solidFill>
            <a:prstDash val="solid"/>
            <a:round/>
            <a:headEnd w="med" len="med" type="none"/>
            <a:tailEnd w="med" len="med" type="none"/>
          </a:ln>
        </p:spPr>
      </p:cxn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obj">
  <p:cSld name="Title and Content">
    <p:spTree>
      <p:nvGrpSpPr>
        <p:cNvPr id="106" name="Shape 106"/>
        <p:cNvGrpSpPr/>
        <p:nvPr/>
      </p:nvGrpSpPr>
      <p:grpSpPr>
        <a:xfrm>
          <a:off y="0" x="0"/>
          <a:ext cy="0" cx="0"/>
          <a:chOff y="0" x="0"/>
          <a:chExt cy="0" cx="0"/>
        </a:xfrm>
      </p:grpSpPr>
      <p:sp>
        <p:nvSpPr>
          <p:cNvPr id="107" name="Shape 107"/>
          <p:cNvSpPr txBox="1"/>
          <p:nvPr>
            <p:ph type="title"/>
          </p:nvPr>
        </p:nvSpPr>
        <p:spPr>
          <a:xfrm>
            <a:off y="533400" x="457200"/>
            <a:ext cy="990599" cx="8229600"/>
          </a:xfrm>
          <a:prstGeom prst="rect">
            <a:avLst/>
          </a:prstGeom>
          <a:noFill/>
          <a:ln>
            <a:noFill/>
          </a:ln>
        </p:spPr>
        <p:txBody>
          <a:bodyPr bIns="91425" rIns="91425" lIns="91425" tIns="91425" anchor="ctr" anchorCtr="0"/>
          <a:lstStyle>
            <a:lvl1pPr algn="l" rtl="0">
              <a:spcBef>
                <a:spcPts val="0"/>
              </a:spcBef>
              <a:buClr>
                <a:schemeClr val="dk2"/>
              </a:buClr>
              <a:buFont typeface="Arial"/>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108" name="Shape 108"/>
          <p:cNvSpPr txBox="1"/>
          <p:nvPr>
            <p:ph idx="1" type="body"/>
          </p:nvPr>
        </p:nvSpPr>
        <p:spPr>
          <a:xfrm>
            <a:off y="1600200" x="457200"/>
            <a:ext cy="4876799" cx="8229600"/>
          </a:xfrm>
          <a:prstGeom prst="rect">
            <a:avLst/>
          </a:prstGeom>
          <a:noFill/>
          <a:ln>
            <a:noFill/>
          </a:ln>
        </p:spPr>
        <p:txBody>
          <a:bodyPr bIns="91425" rIns="91425" lIns="91425" tIns="91425" anchor="t" anchorCtr="0"/>
          <a:lstStyle>
            <a:lvl1pPr algn="l" rtl="0" indent="-53339" marL="182880">
              <a:spcBef>
                <a:spcPts val="480"/>
              </a:spcBef>
              <a:buClr>
                <a:schemeClr val="accent1"/>
              </a:buClr>
              <a:buFont typeface="Arial"/>
              <a:buChar char="•"/>
              <a:defRPr/>
            </a:lvl1pPr>
            <a:lvl2pPr algn="l" rtl="0" indent="-82550" marL="457200">
              <a:spcBef>
                <a:spcPts val="400"/>
              </a:spcBef>
              <a:buClr>
                <a:schemeClr val="accent1"/>
              </a:buClr>
              <a:buFont typeface="Arial"/>
              <a:buChar char="•"/>
              <a:defRPr/>
            </a:lvl2pPr>
            <a:lvl3pPr algn="l" rtl="0" indent="-82550" marL="731520">
              <a:spcBef>
                <a:spcPts val="360"/>
              </a:spcBef>
              <a:buClr>
                <a:schemeClr val="accent1"/>
              </a:buClr>
              <a:buFont typeface="Arial"/>
              <a:buChar char="•"/>
              <a:defRPr/>
            </a:lvl3pPr>
            <a:lvl4pPr algn="l" rtl="0" indent="-91439" marL="1005839">
              <a:spcBef>
                <a:spcPts val="320"/>
              </a:spcBef>
              <a:buClr>
                <a:schemeClr val="accent1"/>
              </a:buClr>
              <a:buFont typeface="Arial"/>
              <a:buChar char="•"/>
              <a:defRPr/>
            </a:lvl4pPr>
            <a:lvl5pPr algn="l" rtl="0" indent="-58419" marL="1188720">
              <a:spcBef>
                <a:spcPts val="280"/>
              </a:spcBef>
              <a:buClr>
                <a:schemeClr val="accent1"/>
              </a:buClr>
              <a:buFont typeface="Arial"/>
              <a:buChar char="•"/>
              <a:defRPr/>
            </a:lvl5pPr>
            <a:lvl6pPr algn="l" rtl="0" indent="-107950" marL="1371600">
              <a:spcBef>
                <a:spcPts val="260"/>
              </a:spcBef>
              <a:buClr>
                <a:schemeClr val="accent1"/>
              </a:buClr>
              <a:buFont typeface="Arial"/>
              <a:buChar char="•"/>
              <a:defRPr/>
            </a:lvl6pPr>
            <a:lvl7pPr algn="l" rtl="0" indent="-100330" marL="1554480">
              <a:spcBef>
                <a:spcPts val="260"/>
              </a:spcBef>
              <a:buClr>
                <a:schemeClr val="accent1"/>
              </a:buClr>
              <a:buFont typeface="Arial"/>
              <a:buChar char="•"/>
              <a:defRPr/>
            </a:lvl7pPr>
            <a:lvl8pPr algn="l" rtl="0" indent="-105410" marL="1737360">
              <a:spcBef>
                <a:spcPts val="260"/>
              </a:spcBef>
              <a:buClr>
                <a:schemeClr val="accent1"/>
              </a:buClr>
              <a:buFont typeface="Arial"/>
              <a:buChar char="•"/>
              <a:defRPr/>
            </a:lvl8pPr>
            <a:lvl9pPr algn="l" rtl="0" indent="-110489" marL="1920240">
              <a:spcBef>
                <a:spcPts val="260"/>
              </a:spcBef>
              <a:buClr>
                <a:schemeClr val="accent1"/>
              </a:buClr>
              <a:buFont typeface="Arial"/>
              <a:buChar char="•"/>
              <a:defRPr/>
            </a:lvl9pPr>
          </a:lstStyle>
          <a:p/>
        </p:txBody>
      </p:sp>
      <p:sp>
        <p:nvSpPr>
          <p:cNvPr id="109" name="Shape 109"/>
          <p:cNvSpPr txBox="1"/>
          <p:nvPr>
            <p:ph idx="10" type="dt"/>
          </p:nvPr>
        </p:nvSpPr>
        <p:spPr>
          <a:xfrm>
            <a:off y="18288" x="457200"/>
            <a:ext cy="329184" cx="2895600"/>
          </a:xfrm>
          <a:prstGeom prst="rect">
            <a:avLst/>
          </a:prstGeom>
          <a:noFill/>
          <a:ln>
            <a:noFill/>
          </a:ln>
        </p:spPr>
        <p:txBody>
          <a:bodyPr bIns="91425" rIns="91425" lIns="91425" tIns="91425" anchor="ctr" anchorCtr="0"/>
          <a:lstStyle>
            <a:lvl1pPr algn="l" rtl="0" marR="0" indent="0" marL="0">
              <a:spcBef>
                <a:spcPts val="0"/>
              </a:spcBef>
              <a:defRPr/>
            </a:lvl1pPr>
            <a:lvl2pPr algn="l" rtl="0" marR="0" indent="0" marL="457200">
              <a:spcBef>
                <a:spcPts val="0"/>
              </a:spcBef>
              <a:defRPr/>
            </a:lvl2pPr>
            <a:lvl3pPr algn="l" rtl="0" marR="0" indent="0" marL="914400">
              <a:spcBef>
                <a:spcPts val="0"/>
              </a:spcBef>
              <a:defRPr/>
            </a:lvl3pPr>
            <a:lvl4pPr algn="l" rtl="0" marR="0" indent="0" marL="1371600">
              <a:spcBef>
                <a:spcPts val="0"/>
              </a:spcBef>
              <a:defRPr/>
            </a:lvl4pPr>
            <a:lvl5pPr algn="l" rtl="0" marR="0" indent="0" marL="1828800">
              <a:spcBef>
                <a:spcPts val="0"/>
              </a:spcBef>
              <a:defRPr/>
            </a:lvl5pPr>
            <a:lvl6pPr algn="l" rtl="0" marR="0" indent="0" marL="2286000">
              <a:spcBef>
                <a:spcPts val="0"/>
              </a:spcBef>
              <a:defRPr/>
            </a:lvl6pPr>
            <a:lvl7pPr algn="l" rtl="0" marR="0" indent="0" marL="2743200">
              <a:spcBef>
                <a:spcPts val="0"/>
              </a:spcBef>
              <a:defRPr/>
            </a:lvl7pPr>
            <a:lvl8pPr algn="l" rtl="0" marR="0" indent="0" marL="3200400">
              <a:spcBef>
                <a:spcPts val="0"/>
              </a:spcBef>
              <a:defRPr/>
            </a:lvl8pPr>
            <a:lvl9pPr algn="l" rtl="0" marR="0" indent="0" marL="3657600">
              <a:spcBef>
                <a:spcPts val="0"/>
              </a:spcBef>
              <a:defRPr/>
            </a:lvl9pPr>
          </a:lstStyle>
          <a:p/>
        </p:txBody>
      </p:sp>
      <p:sp>
        <p:nvSpPr>
          <p:cNvPr id="110" name="Shape 110"/>
          <p:cNvSpPr txBox="1"/>
          <p:nvPr>
            <p:ph idx="11" type="ftr"/>
          </p:nvPr>
        </p:nvSpPr>
        <p:spPr>
          <a:xfrm>
            <a:off y="18288" x="3429000"/>
            <a:ext cy="329184" cx="4114800"/>
          </a:xfrm>
          <a:prstGeom prst="rect">
            <a:avLst/>
          </a:prstGeom>
          <a:noFill/>
          <a:ln>
            <a:noFill/>
          </a:ln>
        </p:spPr>
        <p:txBody>
          <a:bodyPr bIns="91425" rIns="91425" lIns="91425" tIns="91425" anchor="ctr" anchorCtr="0"/>
          <a:lstStyle>
            <a:lvl1pPr algn="ctr" rtl="0" marR="0" indent="0" marL="0">
              <a:spcBef>
                <a:spcPts val="0"/>
              </a:spcBef>
              <a:defRPr/>
            </a:lvl1pPr>
            <a:lvl2pPr algn="l" rtl="0" marR="0" indent="0" marL="457200">
              <a:spcBef>
                <a:spcPts val="0"/>
              </a:spcBef>
              <a:defRPr/>
            </a:lvl2pPr>
            <a:lvl3pPr algn="l" rtl="0" marR="0" indent="0" marL="914400">
              <a:spcBef>
                <a:spcPts val="0"/>
              </a:spcBef>
              <a:defRPr/>
            </a:lvl3pPr>
            <a:lvl4pPr algn="l" rtl="0" marR="0" indent="0" marL="1371600">
              <a:spcBef>
                <a:spcPts val="0"/>
              </a:spcBef>
              <a:defRPr/>
            </a:lvl4pPr>
            <a:lvl5pPr algn="l" rtl="0" marR="0" indent="0" marL="1828800">
              <a:spcBef>
                <a:spcPts val="0"/>
              </a:spcBef>
              <a:defRPr/>
            </a:lvl5pPr>
            <a:lvl6pPr algn="l" rtl="0" marR="0" indent="0" marL="2286000">
              <a:spcBef>
                <a:spcPts val="0"/>
              </a:spcBef>
              <a:defRPr/>
            </a:lvl6pPr>
            <a:lvl7pPr algn="l" rtl="0" marR="0" indent="0" marL="2743200">
              <a:spcBef>
                <a:spcPts val="0"/>
              </a:spcBef>
              <a:defRPr/>
            </a:lvl7pPr>
            <a:lvl8pPr algn="l" rtl="0" marR="0" indent="0" marL="3200400">
              <a:spcBef>
                <a:spcPts val="0"/>
              </a:spcBef>
              <a:defRPr/>
            </a:lvl8pPr>
            <a:lvl9pPr algn="l" rtl="0" marR="0" indent="0" marL="3657600">
              <a:spcBef>
                <a:spcPts val="0"/>
              </a:spcBef>
              <a:defRPr/>
            </a:lvl9pPr>
          </a:lstStyle>
          <a:p/>
        </p:txBody>
      </p:sp>
      <p:sp>
        <p:nvSpPr>
          <p:cNvPr id="111" name="Shape 111"/>
          <p:cNvSpPr txBox="1"/>
          <p:nvPr>
            <p:ph idx="12" type="sldNum"/>
          </p:nvPr>
        </p:nvSpPr>
        <p:spPr>
          <a:xfrm>
            <a:off y="18288" x="7620000"/>
            <a:ext cy="329184" cx="1066799"/>
          </a:xfrm>
          <a:prstGeom prst="rect">
            <a:avLst/>
          </a:prstGeom>
          <a:noFill/>
          <a:ln>
            <a:noFill/>
          </a:ln>
        </p:spPr>
        <p:txBody>
          <a:bodyPr bIns="91425" rIns="91425" lIns="91425" tIns="91425" anchor="ctr" anchorCtr="0">
            <a:noAutofit/>
          </a:bodyPr>
          <a:lstStyle/>
          <a:p>
            <a:pPr lvl="0" indent="-88900" marL="0">
              <a:spcBef>
                <a:spcPts val="0"/>
              </a:spcBef>
              <a:buClr>
                <a:srgbClr val="000000"/>
              </a:buClr>
              <a:buFont typeface="Arial"/>
              <a:buChar char="●"/>
            </a:pPr>
            <a:r>
              <a:t/>
            </a:r>
            <a:endParaRPr/>
          </a:p>
          <a:p>
            <a:pPr lvl="1" indent="-88900" marL="457200">
              <a:spcBef>
                <a:spcPts val="0"/>
              </a:spcBef>
              <a:buClr>
                <a:srgbClr val="000000"/>
              </a:buClr>
              <a:buFont typeface="Courier New"/>
              <a:buChar char="o"/>
            </a:pPr>
            <a:r>
              <a:t/>
            </a:r>
            <a:endParaRPr/>
          </a:p>
          <a:p>
            <a:pPr lvl="2" indent="-88900" marL="914400">
              <a:spcBef>
                <a:spcPts val="0"/>
              </a:spcBef>
              <a:buClr>
                <a:srgbClr val="000000"/>
              </a:buClr>
              <a:buFont typeface="Wingdings"/>
              <a:buChar char="§"/>
            </a:pPr>
            <a:r>
              <a:t/>
            </a:r>
            <a:endParaRPr/>
          </a:p>
          <a:p>
            <a:pPr lvl="3" indent="-88900" marL="1371600">
              <a:spcBef>
                <a:spcPts val="0"/>
              </a:spcBef>
              <a:buClr>
                <a:srgbClr val="000000"/>
              </a:buClr>
              <a:buFont typeface="Arial"/>
              <a:buChar char="●"/>
            </a:pPr>
            <a:r>
              <a:t/>
            </a:r>
            <a:endParaRPr/>
          </a:p>
          <a:p>
            <a:pPr lvl="4" indent="-88900" marL="1828800">
              <a:spcBef>
                <a:spcPts val="0"/>
              </a:spcBef>
              <a:buClr>
                <a:srgbClr val="000000"/>
              </a:buClr>
              <a:buFont typeface="Courier New"/>
              <a:buChar char="o"/>
            </a:pPr>
            <a:r>
              <a:t/>
            </a:r>
            <a:endParaRPr/>
          </a:p>
          <a:p>
            <a:pPr lvl="5" indent="-88900" marL="2286000">
              <a:spcBef>
                <a:spcPts val="0"/>
              </a:spcBef>
              <a:buClr>
                <a:srgbClr val="000000"/>
              </a:buClr>
              <a:buFont typeface="Wingdings"/>
              <a:buChar char="§"/>
            </a:pPr>
            <a:r>
              <a:t/>
            </a:r>
            <a:endParaRPr/>
          </a:p>
          <a:p>
            <a:pPr lvl="6" indent="-88900" marL="2743200">
              <a:spcBef>
                <a:spcPts val="0"/>
              </a:spcBef>
              <a:buClr>
                <a:srgbClr val="000000"/>
              </a:buClr>
              <a:buFont typeface="Arial"/>
              <a:buChar char="●"/>
            </a:pPr>
            <a:r>
              <a:t/>
            </a:r>
            <a:endParaRPr/>
          </a:p>
          <a:p>
            <a:pPr lvl="7" indent="-88900" marL="3200400">
              <a:spcBef>
                <a:spcPts val="0"/>
              </a:spcBef>
              <a:buClr>
                <a:srgbClr val="000000"/>
              </a:buClr>
              <a:buFont typeface="Courier New"/>
              <a:buChar char="o"/>
            </a:pPr>
            <a:r>
              <a:t/>
            </a:r>
            <a:endParaRPr/>
          </a:p>
          <a:p>
            <a:pPr lvl="8" indent="-88900" marL="3657600">
              <a:spcBef>
                <a:spcPts val="0"/>
              </a:spcBef>
              <a:buClr>
                <a:srgbClr val="000000"/>
              </a:buClr>
              <a:buFont typeface="Wingdings"/>
              <a:buChar char="§"/>
            </a:pPr>
            <a:r>
              <a:t/>
            </a:r>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secHead">
  <p:cSld name="Section Header">
    <p:bg>
      <p:bgPr>
        <a:solidFill>
          <a:schemeClr val="dk2"/>
        </a:solidFill>
      </p:bgPr>
    </p:bg>
    <p:spTree>
      <p:nvGrpSpPr>
        <p:cNvPr id="112" name="Shape 112"/>
        <p:cNvGrpSpPr/>
        <p:nvPr/>
      </p:nvGrpSpPr>
      <p:grpSpPr>
        <a:xfrm>
          <a:off y="0" x="0"/>
          <a:ext cy="0" cx="0"/>
          <a:chOff y="0" x="0"/>
          <a:chExt cy="0" cx="0"/>
        </a:xfrm>
      </p:grpSpPr>
      <p:sp>
        <p:nvSpPr>
          <p:cNvPr id="113" name="Shape 113"/>
          <p:cNvSpPr txBox="1"/>
          <p:nvPr>
            <p:ph type="title"/>
          </p:nvPr>
        </p:nvSpPr>
        <p:spPr>
          <a:xfrm>
            <a:off y="2362200" x="722312"/>
            <a:ext cy="2200275" cx="7772400"/>
          </a:xfrm>
          <a:prstGeom prst="rect">
            <a:avLst/>
          </a:prstGeom>
          <a:noFill/>
          <a:ln>
            <a:noFill/>
          </a:ln>
        </p:spPr>
        <p:txBody>
          <a:bodyPr bIns="91425" rIns="91425" lIns="91425" tIns="91425" anchor="b" anchorCtr="0"/>
          <a:lstStyle>
            <a:lvl1pPr algn="l"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114" name="Shape 114"/>
          <p:cNvSpPr txBox="1"/>
          <p:nvPr>
            <p:ph idx="1" type="body"/>
          </p:nvPr>
        </p:nvSpPr>
        <p:spPr>
          <a:xfrm>
            <a:off y="4626864" x="722312"/>
            <a:ext cy="1500187" cx="7772400"/>
          </a:xfrm>
          <a:prstGeom prst="rect">
            <a:avLst/>
          </a:prstGeom>
          <a:noFill/>
          <a:ln>
            <a:noFill/>
          </a:ln>
        </p:spPr>
        <p:txBody>
          <a:bodyPr bIns="91425" rIns="91425" lIns="91425" tIns="91425" anchor="t" anchorCtr="0"/>
          <a:lstStyle>
            <a:lvl1pPr rtl="0" indent="0" marL="0">
              <a:spcBef>
                <a:spcPts val="0"/>
              </a:spcBef>
              <a:buClr>
                <a:schemeClr val="lt2"/>
              </a:buClr>
              <a:buFont typeface="Arial"/>
              <a:buNone/>
              <a:defRPr/>
            </a:lvl1pPr>
            <a:lvl2pPr rtl="0" indent="0" marL="457200">
              <a:spcBef>
                <a:spcPts val="0"/>
              </a:spcBef>
              <a:buClr>
                <a:schemeClr val="lt1"/>
              </a:buClr>
              <a:buFont typeface="Arial"/>
              <a:buNone/>
              <a:defRPr/>
            </a:lvl2pPr>
            <a:lvl3pPr rtl="0" indent="0" marL="914400">
              <a:spcBef>
                <a:spcPts val="0"/>
              </a:spcBef>
              <a:buClr>
                <a:schemeClr val="lt1"/>
              </a:buClr>
              <a:buFont typeface="Arial"/>
              <a:buNone/>
              <a:defRPr/>
            </a:lvl3pPr>
            <a:lvl4pPr rtl="0" indent="0" marL="1371600">
              <a:spcBef>
                <a:spcPts val="0"/>
              </a:spcBef>
              <a:buClr>
                <a:schemeClr val="lt1"/>
              </a:buClr>
              <a:buFont typeface="Arial"/>
              <a:buNone/>
              <a:defRPr/>
            </a:lvl4pPr>
            <a:lvl5pPr rtl="0" indent="0" marL="1828800">
              <a:spcBef>
                <a:spcPts val="0"/>
              </a:spcBef>
              <a:buClr>
                <a:schemeClr val="lt1"/>
              </a:buClr>
              <a:buFont typeface="Arial"/>
              <a:buNone/>
              <a:defRPr/>
            </a:lvl5pPr>
            <a:lvl6pPr rtl="0" indent="0" marL="2286000">
              <a:spcBef>
                <a:spcPts val="0"/>
              </a:spcBef>
              <a:buClr>
                <a:schemeClr val="lt1"/>
              </a:buClr>
              <a:buFont typeface="Arial"/>
              <a:buNone/>
              <a:defRPr/>
            </a:lvl6pPr>
            <a:lvl7pPr rtl="0" indent="0" marL="2743200">
              <a:spcBef>
                <a:spcPts val="0"/>
              </a:spcBef>
              <a:buClr>
                <a:schemeClr val="lt1"/>
              </a:buClr>
              <a:buFont typeface="Arial"/>
              <a:buNone/>
              <a:defRPr/>
            </a:lvl7pPr>
            <a:lvl8pPr rtl="0" indent="0" marL="3200400">
              <a:spcBef>
                <a:spcPts val="0"/>
              </a:spcBef>
              <a:buClr>
                <a:schemeClr val="lt1"/>
              </a:buClr>
              <a:buFont typeface="Arial"/>
              <a:buNone/>
              <a:defRPr/>
            </a:lvl8pPr>
            <a:lvl9pPr rtl="0" indent="0" marL="3657600">
              <a:spcBef>
                <a:spcPts val="0"/>
              </a:spcBef>
              <a:buClr>
                <a:schemeClr val="lt1"/>
              </a:buClr>
              <a:buFont typeface="Arial"/>
              <a:buNone/>
              <a:defRPr/>
            </a:lvl9pPr>
          </a:lstStyle>
          <a:p/>
        </p:txBody>
      </p:sp>
      <p:sp>
        <p:nvSpPr>
          <p:cNvPr id="115" name="Shape 115"/>
          <p:cNvSpPr txBox="1"/>
          <p:nvPr>
            <p:ph idx="10" type="dt"/>
          </p:nvPr>
        </p:nvSpPr>
        <p:spPr>
          <a:xfrm>
            <a:off y="18288" x="457200"/>
            <a:ext cy="329184" cx="2895600"/>
          </a:xfrm>
          <a:prstGeom prst="rect">
            <a:avLst/>
          </a:prstGeom>
          <a:noFill/>
          <a:ln>
            <a:noFill/>
          </a:ln>
        </p:spPr>
        <p:txBody>
          <a:bodyPr bIns="91425" rIns="91425" lIns="91425" tIns="91425" anchor="ctr" anchorCtr="0"/>
          <a:lstStyle>
            <a:lvl1pPr algn="l" rtl="0" marR="0" indent="0" marL="0">
              <a:spcBef>
                <a:spcPts val="0"/>
              </a:spcBef>
              <a:defRPr/>
            </a:lvl1pPr>
            <a:lvl2pPr algn="l" rtl="0" marR="0" indent="0" marL="457200">
              <a:spcBef>
                <a:spcPts val="0"/>
              </a:spcBef>
              <a:defRPr/>
            </a:lvl2pPr>
            <a:lvl3pPr algn="l" rtl="0" marR="0" indent="0" marL="914400">
              <a:spcBef>
                <a:spcPts val="0"/>
              </a:spcBef>
              <a:defRPr/>
            </a:lvl3pPr>
            <a:lvl4pPr algn="l" rtl="0" marR="0" indent="0" marL="1371600">
              <a:spcBef>
                <a:spcPts val="0"/>
              </a:spcBef>
              <a:defRPr/>
            </a:lvl4pPr>
            <a:lvl5pPr algn="l" rtl="0" marR="0" indent="0" marL="1828800">
              <a:spcBef>
                <a:spcPts val="0"/>
              </a:spcBef>
              <a:defRPr/>
            </a:lvl5pPr>
            <a:lvl6pPr algn="l" rtl="0" marR="0" indent="0" marL="2286000">
              <a:spcBef>
                <a:spcPts val="0"/>
              </a:spcBef>
              <a:defRPr/>
            </a:lvl6pPr>
            <a:lvl7pPr algn="l" rtl="0" marR="0" indent="0" marL="2743200">
              <a:spcBef>
                <a:spcPts val="0"/>
              </a:spcBef>
              <a:defRPr/>
            </a:lvl7pPr>
            <a:lvl8pPr algn="l" rtl="0" marR="0" indent="0" marL="3200400">
              <a:spcBef>
                <a:spcPts val="0"/>
              </a:spcBef>
              <a:defRPr/>
            </a:lvl8pPr>
            <a:lvl9pPr algn="l" rtl="0" marR="0" indent="0" marL="3657600">
              <a:spcBef>
                <a:spcPts val="0"/>
              </a:spcBef>
              <a:defRPr/>
            </a:lvl9pPr>
          </a:lstStyle>
          <a:p/>
        </p:txBody>
      </p:sp>
      <p:sp>
        <p:nvSpPr>
          <p:cNvPr id="116" name="Shape 116"/>
          <p:cNvSpPr txBox="1"/>
          <p:nvPr>
            <p:ph idx="11" type="ftr"/>
          </p:nvPr>
        </p:nvSpPr>
        <p:spPr>
          <a:xfrm>
            <a:off y="18288" x="3429000"/>
            <a:ext cy="329184" cx="4114800"/>
          </a:xfrm>
          <a:prstGeom prst="rect">
            <a:avLst/>
          </a:prstGeom>
          <a:noFill/>
          <a:ln>
            <a:noFill/>
          </a:ln>
        </p:spPr>
        <p:txBody>
          <a:bodyPr bIns="91425" rIns="91425" lIns="91425" tIns="91425" anchor="ctr" anchorCtr="0"/>
          <a:lstStyle>
            <a:lvl1pPr algn="ctr" rtl="0" marR="0" indent="0" marL="0">
              <a:spcBef>
                <a:spcPts val="0"/>
              </a:spcBef>
              <a:defRPr/>
            </a:lvl1pPr>
            <a:lvl2pPr algn="l" rtl="0" marR="0" indent="0" marL="457200">
              <a:spcBef>
                <a:spcPts val="0"/>
              </a:spcBef>
              <a:defRPr/>
            </a:lvl2pPr>
            <a:lvl3pPr algn="l" rtl="0" marR="0" indent="0" marL="914400">
              <a:spcBef>
                <a:spcPts val="0"/>
              </a:spcBef>
              <a:defRPr/>
            </a:lvl3pPr>
            <a:lvl4pPr algn="l" rtl="0" marR="0" indent="0" marL="1371600">
              <a:spcBef>
                <a:spcPts val="0"/>
              </a:spcBef>
              <a:defRPr/>
            </a:lvl4pPr>
            <a:lvl5pPr algn="l" rtl="0" marR="0" indent="0" marL="1828800">
              <a:spcBef>
                <a:spcPts val="0"/>
              </a:spcBef>
              <a:defRPr/>
            </a:lvl5pPr>
            <a:lvl6pPr algn="l" rtl="0" marR="0" indent="0" marL="2286000">
              <a:spcBef>
                <a:spcPts val="0"/>
              </a:spcBef>
              <a:defRPr/>
            </a:lvl6pPr>
            <a:lvl7pPr algn="l" rtl="0" marR="0" indent="0" marL="2743200">
              <a:spcBef>
                <a:spcPts val="0"/>
              </a:spcBef>
              <a:defRPr/>
            </a:lvl7pPr>
            <a:lvl8pPr algn="l" rtl="0" marR="0" indent="0" marL="3200400">
              <a:spcBef>
                <a:spcPts val="0"/>
              </a:spcBef>
              <a:defRPr/>
            </a:lvl8pPr>
            <a:lvl9pPr algn="l" rtl="0" marR="0" indent="0" marL="3657600">
              <a:spcBef>
                <a:spcPts val="0"/>
              </a:spcBef>
              <a:defRPr/>
            </a:lvl9pPr>
          </a:lstStyle>
          <a:p/>
        </p:txBody>
      </p:sp>
      <p:sp>
        <p:nvSpPr>
          <p:cNvPr id="117" name="Shape 117"/>
          <p:cNvSpPr txBox="1"/>
          <p:nvPr>
            <p:ph idx="12" type="sldNum"/>
          </p:nvPr>
        </p:nvSpPr>
        <p:spPr>
          <a:xfrm>
            <a:off y="18288" x="7620000"/>
            <a:ext cy="329184" cx="1066799"/>
          </a:xfrm>
          <a:prstGeom prst="rect">
            <a:avLst/>
          </a:prstGeom>
          <a:noFill/>
          <a:ln>
            <a:noFill/>
          </a:ln>
        </p:spPr>
        <p:txBody>
          <a:bodyPr bIns="91425" rIns="91425" lIns="91425" tIns="91425" anchor="ctr" anchorCtr="0">
            <a:noAutofit/>
          </a:bodyPr>
          <a:lstStyle/>
          <a:p>
            <a:pPr lvl="0" indent="-88900" marL="0">
              <a:spcBef>
                <a:spcPts val="0"/>
              </a:spcBef>
              <a:buClr>
                <a:srgbClr val="000000"/>
              </a:buClr>
              <a:buFont typeface="Arial"/>
              <a:buChar char="●"/>
            </a:pPr>
            <a:r>
              <a:t/>
            </a:r>
            <a:endParaRPr/>
          </a:p>
          <a:p>
            <a:pPr lvl="1" indent="-88900" marL="457200">
              <a:spcBef>
                <a:spcPts val="0"/>
              </a:spcBef>
              <a:buClr>
                <a:srgbClr val="000000"/>
              </a:buClr>
              <a:buFont typeface="Courier New"/>
              <a:buChar char="o"/>
            </a:pPr>
            <a:r>
              <a:t/>
            </a:r>
            <a:endParaRPr/>
          </a:p>
          <a:p>
            <a:pPr lvl="2" indent="-88900" marL="914400">
              <a:spcBef>
                <a:spcPts val="0"/>
              </a:spcBef>
              <a:buClr>
                <a:srgbClr val="000000"/>
              </a:buClr>
              <a:buFont typeface="Wingdings"/>
              <a:buChar char="§"/>
            </a:pPr>
            <a:r>
              <a:t/>
            </a:r>
            <a:endParaRPr/>
          </a:p>
          <a:p>
            <a:pPr lvl="3" indent="-88900" marL="1371600">
              <a:spcBef>
                <a:spcPts val="0"/>
              </a:spcBef>
              <a:buClr>
                <a:srgbClr val="000000"/>
              </a:buClr>
              <a:buFont typeface="Arial"/>
              <a:buChar char="●"/>
            </a:pPr>
            <a:r>
              <a:t/>
            </a:r>
            <a:endParaRPr/>
          </a:p>
          <a:p>
            <a:pPr lvl="4" indent="-88900" marL="1828800">
              <a:spcBef>
                <a:spcPts val="0"/>
              </a:spcBef>
              <a:buClr>
                <a:srgbClr val="000000"/>
              </a:buClr>
              <a:buFont typeface="Courier New"/>
              <a:buChar char="o"/>
            </a:pPr>
            <a:r>
              <a:t/>
            </a:r>
            <a:endParaRPr/>
          </a:p>
          <a:p>
            <a:pPr lvl="5" indent="-88900" marL="2286000">
              <a:spcBef>
                <a:spcPts val="0"/>
              </a:spcBef>
              <a:buClr>
                <a:srgbClr val="000000"/>
              </a:buClr>
              <a:buFont typeface="Wingdings"/>
              <a:buChar char="§"/>
            </a:pPr>
            <a:r>
              <a:t/>
            </a:r>
            <a:endParaRPr/>
          </a:p>
          <a:p>
            <a:pPr lvl="6" indent="-88900" marL="2743200">
              <a:spcBef>
                <a:spcPts val="0"/>
              </a:spcBef>
              <a:buClr>
                <a:srgbClr val="000000"/>
              </a:buClr>
              <a:buFont typeface="Arial"/>
              <a:buChar char="●"/>
            </a:pPr>
            <a:r>
              <a:t/>
            </a:r>
            <a:endParaRPr/>
          </a:p>
          <a:p>
            <a:pPr lvl="7" indent="-88900" marL="3200400">
              <a:spcBef>
                <a:spcPts val="0"/>
              </a:spcBef>
              <a:buClr>
                <a:srgbClr val="000000"/>
              </a:buClr>
              <a:buFont typeface="Courier New"/>
              <a:buChar char="o"/>
            </a:pPr>
            <a:r>
              <a:t/>
            </a:r>
            <a:endParaRPr/>
          </a:p>
          <a:p>
            <a:pPr lvl="8" indent="-88900" marL="3657600">
              <a:spcBef>
                <a:spcPts val="0"/>
              </a:spcBef>
              <a:buClr>
                <a:srgbClr val="000000"/>
              </a:buClr>
              <a:buFont typeface="Wingdings"/>
              <a:buChar char="§"/>
            </a:pPr>
            <a:r>
              <a:t/>
            </a:r>
            <a:endParaRPr/>
          </a:p>
        </p:txBody>
      </p:sp>
      <p:cxnSp>
        <p:nvCxnSpPr>
          <p:cNvPr id="118" name="Shape 118"/>
          <p:cNvCxnSpPr/>
          <p:nvPr/>
        </p:nvCxnSpPr>
        <p:spPr>
          <a:xfrm>
            <a:off y="4599432" x="731520"/>
            <a:ext cy="1587" cx="7848599"/>
          </a:xfrm>
          <a:prstGeom prst="straightConnector1">
            <a:avLst/>
          </a:prstGeom>
          <a:noFill/>
          <a:ln w="19050" cap="flat">
            <a:solidFill>
              <a:schemeClr val="lt2"/>
            </a:solidFill>
            <a:prstDash val="solid"/>
            <a:round/>
            <a:headEnd w="med" len="med" type="none"/>
            <a:tailEnd w="med" len="med" type="none"/>
          </a:ln>
        </p:spPr>
      </p:cxn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Obj">
  <p:cSld name="Two Content">
    <p:spTree>
      <p:nvGrpSpPr>
        <p:cNvPr id="119" name="Shape 119"/>
        <p:cNvGrpSpPr/>
        <p:nvPr/>
      </p:nvGrpSpPr>
      <p:grpSpPr>
        <a:xfrm>
          <a:off y="0" x="0"/>
          <a:ext cy="0" cx="0"/>
          <a:chOff y="0" x="0"/>
          <a:chExt cy="0" cx="0"/>
        </a:xfrm>
      </p:grpSpPr>
      <p:sp>
        <p:nvSpPr>
          <p:cNvPr id="120" name="Shape 120"/>
          <p:cNvSpPr txBox="1"/>
          <p:nvPr>
            <p:ph type="title"/>
          </p:nvPr>
        </p:nvSpPr>
        <p:spPr>
          <a:xfrm>
            <a:off y="533400" x="457200"/>
            <a:ext cy="990599" cx="8229600"/>
          </a:xfrm>
          <a:prstGeom prst="rect">
            <a:avLst/>
          </a:prstGeom>
          <a:noFill/>
          <a:ln>
            <a:noFill/>
          </a:ln>
        </p:spPr>
        <p:txBody>
          <a:bodyPr bIns="91425" rIns="91425" lIns="91425" tIns="91425" anchor="ctr" anchorCtr="0"/>
          <a:lstStyle>
            <a:lvl1pPr algn="l" rtl="0">
              <a:spcBef>
                <a:spcPts val="0"/>
              </a:spcBef>
              <a:buClr>
                <a:schemeClr val="dk2"/>
              </a:buClr>
              <a:buFont typeface="Arial"/>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121" name="Shape 121"/>
          <p:cNvSpPr txBox="1"/>
          <p:nvPr>
            <p:ph idx="1" type="body"/>
          </p:nvPr>
        </p:nvSpPr>
        <p:spPr>
          <a:xfrm>
            <a:off y="1673351" x="457200"/>
            <a:ext cy="4718303" cx="4038599"/>
          </a:xfrm>
          <a:prstGeom prst="rect">
            <a:avLst/>
          </a:prstGeom>
          <a:noFill/>
          <a:ln>
            <a:noFill/>
          </a:ln>
        </p:spPr>
        <p:txBody>
          <a:bodyPr bIns="91425" rIns="91425" lIns="91425" t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122" name="Shape 122"/>
          <p:cNvSpPr txBox="1"/>
          <p:nvPr>
            <p:ph idx="2" type="body"/>
          </p:nvPr>
        </p:nvSpPr>
        <p:spPr>
          <a:xfrm>
            <a:off y="1673351" x="4648200"/>
            <a:ext cy="4718303" cx="4038599"/>
          </a:xfrm>
          <a:prstGeom prst="rect">
            <a:avLst/>
          </a:prstGeom>
          <a:noFill/>
          <a:ln>
            <a:noFill/>
          </a:ln>
        </p:spPr>
        <p:txBody>
          <a:bodyPr bIns="91425" rIns="91425" lIns="91425" t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123" name="Shape 123"/>
          <p:cNvSpPr txBox="1"/>
          <p:nvPr>
            <p:ph idx="10" type="dt"/>
          </p:nvPr>
        </p:nvSpPr>
        <p:spPr>
          <a:xfrm>
            <a:off y="18288" x="457200"/>
            <a:ext cy="329184" cx="2895600"/>
          </a:xfrm>
          <a:prstGeom prst="rect">
            <a:avLst/>
          </a:prstGeom>
          <a:noFill/>
          <a:ln>
            <a:noFill/>
          </a:ln>
        </p:spPr>
        <p:txBody>
          <a:bodyPr bIns="91425" rIns="91425" lIns="91425" tIns="91425" anchor="ctr" anchorCtr="0"/>
          <a:lstStyle>
            <a:lvl1pPr algn="l" rtl="0" marR="0" indent="0" marL="0">
              <a:spcBef>
                <a:spcPts val="0"/>
              </a:spcBef>
              <a:defRPr/>
            </a:lvl1pPr>
            <a:lvl2pPr algn="l" rtl="0" marR="0" indent="0" marL="457200">
              <a:spcBef>
                <a:spcPts val="0"/>
              </a:spcBef>
              <a:defRPr/>
            </a:lvl2pPr>
            <a:lvl3pPr algn="l" rtl="0" marR="0" indent="0" marL="914400">
              <a:spcBef>
                <a:spcPts val="0"/>
              </a:spcBef>
              <a:defRPr/>
            </a:lvl3pPr>
            <a:lvl4pPr algn="l" rtl="0" marR="0" indent="0" marL="1371600">
              <a:spcBef>
                <a:spcPts val="0"/>
              </a:spcBef>
              <a:defRPr/>
            </a:lvl4pPr>
            <a:lvl5pPr algn="l" rtl="0" marR="0" indent="0" marL="1828800">
              <a:spcBef>
                <a:spcPts val="0"/>
              </a:spcBef>
              <a:defRPr/>
            </a:lvl5pPr>
            <a:lvl6pPr algn="l" rtl="0" marR="0" indent="0" marL="2286000">
              <a:spcBef>
                <a:spcPts val="0"/>
              </a:spcBef>
              <a:defRPr/>
            </a:lvl6pPr>
            <a:lvl7pPr algn="l" rtl="0" marR="0" indent="0" marL="2743200">
              <a:spcBef>
                <a:spcPts val="0"/>
              </a:spcBef>
              <a:defRPr/>
            </a:lvl7pPr>
            <a:lvl8pPr algn="l" rtl="0" marR="0" indent="0" marL="3200400">
              <a:spcBef>
                <a:spcPts val="0"/>
              </a:spcBef>
              <a:defRPr/>
            </a:lvl8pPr>
            <a:lvl9pPr algn="l" rtl="0" marR="0" indent="0" marL="3657600">
              <a:spcBef>
                <a:spcPts val="0"/>
              </a:spcBef>
              <a:defRPr/>
            </a:lvl9pPr>
          </a:lstStyle>
          <a:p/>
        </p:txBody>
      </p:sp>
      <p:sp>
        <p:nvSpPr>
          <p:cNvPr id="124" name="Shape 124"/>
          <p:cNvSpPr txBox="1"/>
          <p:nvPr>
            <p:ph idx="11" type="ftr"/>
          </p:nvPr>
        </p:nvSpPr>
        <p:spPr>
          <a:xfrm>
            <a:off y="18288" x="3429000"/>
            <a:ext cy="329184" cx="4114800"/>
          </a:xfrm>
          <a:prstGeom prst="rect">
            <a:avLst/>
          </a:prstGeom>
          <a:noFill/>
          <a:ln>
            <a:noFill/>
          </a:ln>
        </p:spPr>
        <p:txBody>
          <a:bodyPr bIns="91425" rIns="91425" lIns="91425" tIns="91425" anchor="ctr" anchorCtr="0"/>
          <a:lstStyle>
            <a:lvl1pPr algn="ctr" rtl="0" marR="0" indent="0" marL="0">
              <a:spcBef>
                <a:spcPts val="0"/>
              </a:spcBef>
              <a:defRPr/>
            </a:lvl1pPr>
            <a:lvl2pPr algn="l" rtl="0" marR="0" indent="0" marL="457200">
              <a:spcBef>
                <a:spcPts val="0"/>
              </a:spcBef>
              <a:defRPr/>
            </a:lvl2pPr>
            <a:lvl3pPr algn="l" rtl="0" marR="0" indent="0" marL="914400">
              <a:spcBef>
                <a:spcPts val="0"/>
              </a:spcBef>
              <a:defRPr/>
            </a:lvl3pPr>
            <a:lvl4pPr algn="l" rtl="0" marR="0" indent="0" marL="1371600">
              <a:spcBef>
                <a:spcPts val="0"/>
              </a:spcBef>
              <a:defRPr/>
            </a:lvl4pPr>
            <a:lvl5pPr algn="l" rtl="0" marR="0" indent="0" marL="1828800">
              <a:spcBef>
                <a:spcPts val="0"/>
              </a:spcBef>
              <a:defRPr/>
            </a:lvl5pPr>
            <a:lvl6pPr algn="l" rtl="0" marR="0" indent="0" marL="2286000">
              <a:spcBef>
                <a:spcPts val="0"/>
              </a:spcBef>
              <a:defRPr/>
            </a:lvl6pPr>
            <a:lvl7pPr algn="l" rtl="0" marR="0" indent="0" marL="2743200">
              <a:spcBef>
                <a:spcPts val="0"/>
              </a:spcBef>
              <a:defRPr/>
            </a:lvl7pPr>
            <a:lvl8pPr algn="l" rtl="0" marR="0" indent="0" marL="3200400">
              <a:spcBef>
                <a:spcPts val="0"/>
              </a:spcBef>
              <a:defRPr/>
            </a:lvl8pPr>
            <a:lvl9pPr algn="l" rtl="0" marR="0" indent="0" marL="3657600">
              <a:spcBef>
                <a:spcPts val="0"/>
              </a:spcBef>
              <a:defRPr/>
            </a:lvl9pPr>
          </a:lstStyle>
          <a:p/>
        </p:txBody>
      </p:sp>
      <p:sp>
        <p:nvSpPr>
          <p:cNvPr id="125" name="Shape 125"/>
          <p:cNvSpPr txBox="1"/>
          <p:nvPr>
            <p:ph idx="12" type="sldNum"/>
          </p:nvPr>
        </p:nvSpPr>
        <p:spPr>
          <a:xfrm>
            <a:off y="18288" x="7620000"/>
            <a:ext cy="329184" cx="1066799"/>
          </a:xfrm>
          <a:prstGeom prst="rect">
            <a:avLst/>
          </a:prstGeom>
          <a:noFill/>
          <a:ln>
            <a:noFill/>
          </a:ln>
        </p:spPr>
        <p:txBody>
          <a:bodyPr bIns="91425" rIns="91425" lIns="91425" tIns="91425" anchor="ctr" anchorCtr="0">
            <a:noAutofit/>
          </a:bodyPr>
          <a:lstStyle/>
          <a:p>
            <a:pPr lvl="0" indent="-88900" marL="0">
              <a:spcBef>
                <a:spcPts val="0"/>
              </a:spcBef>
              <a:buClr>
                <a:srgbClr val="000000"/>
              </a:buClr>
              <a:buFont typeface="Arial"/>
              <a:buChar char="●"/>
            </a:pPr>
            <a:r>
              <a:t/>
            </a:r>
            <a:endParaRPr/>
          </a:p>
          <a:p>
            <a:pPr lvl="1" indent="-88900" marL="457200">
              <a:spcBef>
                <a:spcPts val="0"/>
              </a:spcBef>
              <a:buClr>
                <a:srgbClr val="000000"/>
              </a:buClr>
              <a:buFont typeface="Courier New"/>
              <a:buChar char="o"/>
            </a:pPr>
            <a:r>
              <a:t/>
            </a:r>
            <a:endParaRPr/>
          </a:p>
          <a:p>
            <a:pPr lvl="2" indent="-88900" marL="914400">
              <a:spcBef>
                <a:spcPts val="0"/>
              </a:spcBef>
              <a:buClr>
                <a:srgbClr val="000000"/>
              </a:buClr>
              <a:buFont typeface="Wingdings"/>
              <a:buChar char="§"/>
            </a:pPr>
            <a:r>
              <a:t/>
            </a:r>
            <a:endParaRPr/>
          </a:p>
          <a:p>
            <a:pPr lvl="3" indent="-88900" marL="1371600">
              <a:spcBef>
                <a:spcPts val="0"/>
              </a:spcBef>
              <a:buClr>
                <a:srgbClr val="000000"/>
              </a:buClr>
              <a:buFont typeface="Arial"/>
              <a:buChar char="●"/>
            </a:pPr>
            <a:r>
              <a:t/>
            </a:r>
            <a:endParaRPr/>
          </a:p>
          <a:p>
            <a:pPr lvl="4" indent="-88900" marL="1828800">
              <a:spcBef>
                <a:spcPts val="0"/>
              </a:spcBef>
              <a:buClr>
                <a:srgbClr val="000000"/>
              </a:buClr>
              <a:buFont typeface="Courier New"/>
              <a:buChar char="o"/>
            </a:pPr>
            <a:r>
              <a:t/>
            </a:r>
            <a:endParaRPr/>
          </a:p>
          <a:p>
            <a:pPr lvl="5" indent="-88900" marL="2286000">
              <a:spcBef>
                <a:spcPts val="0"/>
              </a:spcBef>
              <a:buClr>
                <a:srgbClr val="000000"/>
              </a:buClr>
              <a:buFont typeface="Wingdings"/>
              <a:buChar char="§"/>
            </a:pPr>
            <a:r>
              <a:t/>
            </a:r>
            <a:endParaRPr/>
          </a:p>
          <a:p>
            <a:pPr lvl="6" indent="-88900" marL="2743200">
              <a:spcBef>
                <a:spcPts val="0"/>
              </a:spcBef>
              <a:buClr>
                <a:srgbClr val="000000"/>
              </a:buClr>
              <a:buFont typeface="Arial"/>
              <a:buChar char="●"/>
            </a:pPr>
            <a:r>
              <a:t/>
            </a:r>
            <a:endParaRPr/>
          </a:p>
          <a:p>
            <a:pPr lvl="7" indent="-88900" marL="3200400">
              <a:spcBef>
                <a:spcPts val="0"/>
              </a:spcBef>
              <a:buClr>
                <a:srgbClr val="000000"/>
              </a:buClr>
              <a:buFont typeface="Courier New"/>
              <a:buChar char="o"/>
            </a:pPr>
            <a:r>
              <a:t/>
            </a:r>
            <a:endParaRPr/>
          </a:p>
          <a:p>
            <a:pPr lvl="8" indent="-88900" marL="3657600">
              <a:spcBef>
                <a:spcPts val="0"/>
              </a:spcBef>
              <a:buClr>
                <a:srgbClr val="000000"/>
              </a:buClr>
              <a:buFont typeface="Wingdings"/>
              <a:buChar char="§"/>
            </a:pPr>
            <a:r>
              <a:t/>
            </a:r>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TxTwoObj">
  <p:cSld name="Comparison">
    <p:spTree>
      <p:nvGrpSpPr>
        <p:cNvPr id="126" name="Shape 126"/>
        <p:cNvGrpSpPr/>
        <p:nvPr/>
      </p:nvGrpSpPr>
      <p:grpSpPr>
        <a:xfrm>
          <a:off y="0" x="0"/>
          <a:ext cy="0" cx="0"/>
          <a:chOff y="0" x="0"/>
          <a:chExt cy="0" cx="0"/>
        </a:xfrm>
      </p:grpSpPr>
      <p:sp>
        <p:nvSpPr>
          <p:cNvPr id="127" name="Shape 127"/>
          <p:cNvSpPr txBox="1"/>
          <p:nvPr>
            <p:ph type="title"/>
          </p:nvPr>
        </p:nvSpPr>
        <p:spPr>
          <a:xfrm>
            <a:off y="533400" x="457200"/>
            <a:ext cy="990599" cx="8229600"/>
          </a:xfrm>
          <a:prstGeom prst="rect">
            <a:avLst/>
          </a:prstGeom>
          <a:noFill/>
          <a:ln>
            <a:noFill/>
          </a:ln>
        </p:spPr>
        <p:txBody>
          <a:bodyPr bIns="91425" rIns="91425" lIns="91425" tIns="91425" anchor="ctr"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128" name="Shape 128"/>
          <p:cNvSpPr txBox="1"/>
          <p:nvPr>
            <p:ph idx="1" type="body"/>
          </p:nvPr>
        </p:nvSpPr>
        <p:spPr>
          <a:xfrm>
            <a:off y="1676400" x="457200"/>
            <a:ext cy="639762" cx="3931919"/>
          </a:xfrm>
          <a:prstGeom prst="rect">
            <a:avLst/>
          </a:prstGeom>
          <a:noFill/>
          <a:ln>
            <a:noFill/>
          </a:ln>
        </p:spPr>
        <p:txBody>
          <a:bodyPr bIns="91425" rIns="91425" lIns="91425" tIns="91425" anchor="ctr" anchorCtr="0"/>
          <a:lstStyle>
            <a:lvl1pPr algn="ctr" rtl="0" indent="0" marL="0">
              <a:spcBef>
                <a:spcPts val="0"/>
              </a:spcBef>
              <a:buClr>
                <a:schemeClr val="dk2"/>
              </a:buClr>
              <a:buFont typeface="Arial"/>
              <a:buNone/>
              <a:defRPr/>
            </a:lvl1pPr>
            <a:lvl2pPr rtl="0" indent="0" marL="457200">
              <a:spcBef>
                <a:spcPts val="0"/>
              </a:spcBef>
              <a:buFont typeface="Arial"/>
              <a:buNone/>
              <a:defRPr/>
            </a:lvl2pPr>
            <a:lvl3pPr rtl="0" indent="0" marL="914400">
              <a:spcBef>
                <a:spcPts val="0"/>
              </a:spcBef>
              <a:buFont typeface="Arial"/>
              <a:buNone/>
              <a:defRPr/>
            </a:lvl3pPr>
            <a:lvl4pPr rtl="0" indent="0" marL="1371600">
              <a:spcBef>
                <a:spcPts val="0"/>
              </a:spcBef>
              <a:buFont typeface="Arial"/>
              <a:buNone/>
              <a:defRPr/>
            </a:lvl4pPr>
            <a:lvl5pPr rtl="0" indent="0" marL="1828800">
              <a:spcBef>
                <a:spcPts val="0"/>
              </a:spcBef>
              <a:buFont typeface="Arial"/>
              <a:buNone/>
              <a:defRPr/>
            </a:lvl5pPr>
            <a:lvl6pPr rtl="0" indent="0" marL="2286000">
              <a:spcBef>
                <a:spcPts val="0"/>
              </a:spcBef>
              <a:buFont typeface="Arial"/>
              <a:buNone/>
              <a:defRPr/>
            </a:lvl6pPr>
            <a:lvl7pPr rtl="0" indent="0" marL="2743200">
              <a:spcBef>
                <a:spcPts val="0"/>
              </a:spcBef>
              <a:buFont typeface="Arial"/>
              <a:buNone/>
              <a:defRPr/>
            </a:lvl7pPr>
            <a:lvl8pPr rtl="0" indent="0" marL="3200400">
              <a:spcBef>
                <a:spcPts val="0"/>
              </a:spcBef>
              <a:buFont typeface="Arial"/>
              <a:buNone/>
              <a:defRPr/>
            </a:lvl8pPr>
            <a:lvl9pPr rtl="0" indent="0" marL="3657600">
              <a:spcBef>
                <a:spcPts val="0"/>
              </a:spcBef>
              <a:buFont typeface="Arial"/>
              <a:buNone/>
              <a:defRPr/>
            </a:lvl9pPr>
          </a:lstStyle>
          <a:p/>
        </p:txBody>
      </p:sp>
      <p:sp>
        <p:nvSpPr>
          <p:cNvPr id="129" name="Shape 129"/>
          <p:cNvSpPr txBox="1"/>
          <p:nvPr>
            <p:ph idx="2" type="body"/>
          </p:nvPr>
        </p:nvSpPr>
        <p:spPr>
          <a:xfrm>
            <a:off y="2438400" x="457200"/>
            <a:ext cy="3951287" cx="3931919"/>
          </a:xfrm>
          <a:prstGeom prst="rect">
            <a:avLst/>
          </a:prstGeom>
          <a:noFill/>
          <a:ln>
            <a:noFill/>
          </a:ln>
        </p:spPr>
        <p:txBody>
          <a:bodyPr bIns="91425" rIns="91425" lIns="91425" t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130" name="Shape 130"/>
          <p:cNvSpPr txBox="1"/>
          <p:nvPr>
            <p:ph idx="3" type="body"/>
          </p:nvPr>
        </p:nvSpPr>
        <p:spPr>
          <a:xfrm>
            <a:off y="1676400" x="4754880"/>
            <a:ext cy="639762" cx="3931919"/>
          </a:xfrm>
          <a:prstGeom prst="rect">
            <a:avLst/>
          </a:prstGeom>
          <a:noFill/>
          <a:ln>
            <a:noFill/>
          </a:ln>
        </p:spPr>
        <p:txBody>
          <a:bodyPr bIns="91425" rIns="91425" lIns="91425" tIns="91425" anchor="ctr" anchorCtr="0"/>
          <a:lstStyle>
            <a:lvl1pPr algn="ctr" rtl="0" indent="0" marL="0">
              <a:spcBef>
                <a:spcPts val="0"/>
              </a:spcBef>
              <a:buClr>
                <a:schemeClr val="dk2"/>
              </a:buClr>
              <a:buFont typeface="Arial"/>
              <a:buNone/>
              <a:defRPr/>
            </a:lvl1pPr>
            <a:lvl2pPr rtl="0" indent="0" marL="457200">
              <a:spcBef>
                <a:spcPts val="0"/>
              </a:spcBef>
              <a:buFont typeface="Arial"/>
              <a:buNone/>
              <a:defRPr/>
            </a:lvl2pPr>
            <a:lvl3pPr rtl="0" indent="0" marL="914400">
              <a:spcBef>
                <a:spcPts val="0"/>
              </a:spcBef>
              <a:buFont typeface="Arial"/>
              <a:buNone/>
              <a:defRPr/>
            </a:lvl3pPr>
            <a:lvl4pPr rtl="0" indent="0" marL="1371600">
              <a:spcBef>
                <a:spcPts val="0"/>
              </a:spcBef>
              <a:buFont typeface="Arial"/>
              <a:buNone/>
              <a:defRPr/>
            </a:lvl4pPr>
            <a:lvl5pPr rtl="0" indent="0" marL="1828800">
              <a:spcBef>
                <a:spcPts val="0"/>
              </a:spcBef>
              <a:buFont typeface="Arial"/>
              <a:buNone/>
              <a:defRPr/>
            </a:lvl5pPr>
            <a:lvl6pPr rtl="0" indent="0" marL="2286000">
              <a:spcBef>
                <a:spcPts val="0"/>
              </a:spcBef>
              <a:buFont typeface="Arial"/>
              <a:buNone/>
              <a:defRPr/>
            </a:lvl6pPr>
            <a:lvl7pPr rtl="0" indent="0" marL="2743200">
              <a:spcBef>
                <a:spcPts val="0"/>
              </a:spcBef>
              <a:buFont typeface="Arial"/>
              <a:buNone/>
              <a:defRPr/>
            </a:lvl7pPr>
            <a:lvl8pPr rtl="0" indent="0" marL="3200400">
              <a:spcBef>
                <a:spcPts val="0"/>
              </a:spcBef>
              <a:buFont typeface="Arial"/>
              <a:buNone/>
              <a:defRPr/>
            </a:lvl8pPr>
            <a:lvl9pPr rtl="0" indent="0" marL="3657600">
              <a:spcBef>
                <a:spcPts val="0"/>
              </a:spcBef>
              <a:buFont typeface="Arial"/>
              <a:buNone/>
              <a:defRPr/>
            </a:lvl9pPr>
          </a:lstStyle>
          <a:p/>
        </p:txBody>
      </p:sp>
      <p:sp>
        <p:nvSpPr>
          <p:cNvPr id="131" name="Shape 131"/>
          <p:cNvSpPr txBox="1"/>
          <p:nvPr>
            <p:ph idx="4" type="body"/>
          </p:nvPr>
        </p:nvSpPr>
        <p:spPr>
          <a:xfrm>
            <a:off y="2438400" x="4754880"/>
            <a:ext cy="3951287" cx="3931919"/>
          </a:xfrm>
          <a:prstGeom prst="rect">
            <a:avLst/>
          </a:prstGeom>
          <a:noFill/>
          <a:ln>
            <a:noFill/>
          </a:ln>
        </p:spPr>
        <p:txBody>
          <a:bodyPr bIns="91425" rIns="91425" lIns="91425" t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132" name="Shape 132"/>
          <p:cNvSpPr txBox="1"/>
          <p:nvPr>
            <p:ph idx="10" type="dt"/>
          </p:nvPr>
        </p:nvSpPr>
        <p:spPr>
          <a:xfrm>
            <a:off y="18288" x="457200"/>
            <a:ext cy="329184" cx="2895600"/>
          </a:xfrm>
          <a:prstGeom prst="rect">
            <a:avLst/>
          </a:prstGeom>
          <a:noFill/>
          <a:ln>
            <a:noFill/>
          </a:ln>
        </p:spPr>
        <p:txBody>
          <a:bodyPr bIns="91425" rIns="91425" lIns="91425" tIns="91425" anchor="ctr" anchorCtr="0"/>
          <a:lstStyle>
            <a:lvl1pPr algn="l" rtl="0" marR="0" indent="0" marL="0">
              <a:spcBef>
                <a:spcPts val="0"/>
              </a:spcBef>
              <a:defRPr/>
            </a:lvl1pPr>
            <a:lvl2pPr algn="l" rtl="0" marR="0" indent="0" marL="457200">
              <a:spcBef>
                <a:spcPts val="0"/>
              </a:spcBef>
              <a:defRPr/>
            </a:lvl2pPr>
            <a:lvl3pPr algn="l" rtl="0" marR="0" indent="0" marL="914400">
              <a:spcBef>
                <a:spcPts val="0"/>
              </a:spcBef>
              <a:defRPr/>
            </a:lvl3pPr>
            <a:lvl4pPr algn="l" rtl="0" marR="0" indent="0" marL="1371600">
              <a:spcBef>
                <a:spcPts val="0"/>
              </a:spcBef>
              <a:defRPr/>
            </a:lvl4pPr>
            <a:lvl5pPr algn="l" rtl="0" marR="0" indent="0" marL="1828800">
              <a:spcBef>
                <a:spcPts val="0"/>
              </a:spcBef>
              <a:defRPr/>
            </a:lvl5pPr>
            <a:lvl6pPr algn="l" rtl="0" marR="0" indent="0" marL="2286000">
              <a:spcBef>
                <a:spcPts val="0"/>
              </a:spcBef>
              <a:defRPr/>
            </a:lvl6pPr>
            <a:lvl7pPr algn="l" rtl="0" marR="0" indent="0" marL="2743200">
              <a:spcBef>
                <a:spcPts val="0"/>
              </a:spcBef>
              <a:defRPr/>
            </a:lvl7pPr>
            <a:lvl8pPr algn="l" rtl="0" marR="0" indent="0" marL="3200400">
              <a:spcBef>
                <a:spcPts val="0"/>
              </a:spcBef>
              <a:defRPr/>
            </a:lvl8pPr>
            <a:lvl9pPr algn="l" rtl="0" marR="0" indent="0" marL="3657600">
              <a:spcBef>
                <a:spcPts val="0"/>
              </a:spcBef>
              <a:defRPr/>
            </a:lvl9pPr>
          </a:lstStyle>
          <a:p/>
        </p:txBody>
      </p:sp>
      <p:sp>
        <p:nvSpPr>
          <p:cNvPr id="133" name="Shape 133"/>
          <p:cNvSpPr txBox="1"/>
          <p:nvPr>
            <p:ph idx="11" type="ftr"/>
          </p:nvPr>
        </p:nvSpPr>
        <p:spPr>
          <a:xfrm>
            <a:off y="18288" x="3429000"/>
            <a:ext cy="329184" cx="4114800"/>
          </a:xfrm>
          <a:prstGeom prst="rect">
            <a:avLst/>
          </a:prstGeom>
          <a:noFill/>
          <a:ln>
            <a:noFill/>
          </a:ln>
        </p:spPr>
        <p:txBody>
          <a:bodyPr bIns="91425" rIns="91425" lIns="91425" tIns="91425" anchor="ctr" anchorCtr="0"/>
          <a:lstStyle>
            <a:lvl1pPr algn="ctr" rtl="0" marR="0" indent="0" marL="0">
              <a:spcBef>
                <a:spcPts val="0"/>
              </a:spcBef>
              <a:defRPr/>
            </a:lvl1pPr>
            <a:lvl2pPr algn="l" rtl="0" marR="0" indent="0" marL="457200">
              <a:spcBef>
                <a:spcPts val="0"/>
              </a:spcBef>
              <a:defRPr/>
            </a:lvl2pPr>
            <a:lvl3pPr algn="l" rtl="0" marR="0" indent="0" marL="914400">
              <a:spcBef>
                <a:spcPts val="0"/>
              </a:spcBef>
              <a:defRPr/>
            </a:lvl3pPr>
            <a:lvl4pPr algn="l" rtl="0" marR="0" indent="0" marL="1371600">
              <a:spcBef>
                <a:spcPts val="0"/>
              </a:spcBef>
              <a:defRPr/>
            </a:lvl4pPr>
            <a:lvl5pPr algn="l" rtl="0" marR="0" indent="0" marL="1828800">
              <a:spcBef>
                <a:spcPts val="0"/>
              </a:spcBef>
              <a:defRPr/>
            </a:lvl5pPr>
            <a:lvl6pPr algn="l" rtl="0" marR="0" indent="0" marL="2286000">
              <a:spcBef>
                <a:spcPts val="0"/>
              </a:spcBef>
              <a:defRPr/>
            </a:lvl6pPr>
            <a:lvl7pPr algn="l" rtl="0" marR="0" indent="0" marL="2743200">
              <a:spcBef>
                <a:spcPts val="0"/>
              </a:spcBef>
              <a:defRPr/>
            </a:lvl7pPr>
            <a:lvl8pPr algn="l" rtl="0" marR="0" indent="0" marL="3200400">
              <a:spcBef>
                <a:spcPts val="0"/>
              </a:spcBef>
              <a:defRPr/>
            </a:lvl8pPr>
            <a:lvl9pPr algn="l" rtl="0" marR="0" indent="0" marL="3657600">
              <a:spcBef>
                <a:spcPts val="0"/>
              </a:spcBef>
              <a:defRPr/>
            </a:lvl9pPr>
          </a:lstStyle>
          <a:p/>
        </p:txBody>
      </p:sp>
      <p:sp>
        <p:nvSpPr>
          <p:cNvPr id="134" name="Shape 134"/>
          <p:cNvSpPr txBox="1"/>
          <p:nvPr>
            <p:ph idx="12" type="sldNum"/>
          </p:nvPr>
        </p:nvSpPr>
        <p:spPr>
          <a:xfrm>
            <a:off y="18288" x="7620000"/>
            <a:ext cy="329184" cx="1066799"/>
          </a:xfrm>
          <a:prstGeom prst="rect">
            <a:avLst/>
          </a:prstGeom>
          <a:noFill/>
          <a:ln>
            <a:noFill/>
          </a:ln>
        </p:spPr>
        <p:txBody>
          <a:bodyPr bIns="91425" rIns="91425" lIns="91425" tIns="91425" anchor="ctr" anchorCtr="0">
            <a:noAutofit/>
          </a:bodyPr>
          <a:lstStyle/>
          <a:p>
            <a:pPr lvl="0" indent="-88900" marL="0">
              <a:spcBef>
                <a:spcPts val="0"/>
              </a:spcBef>
              <a:buClr>
                <a:srgbClr val="000000"/>
              </a:buClr>
              <a:buFont typeface="Arial"/>
              <a:buChar char="●"/>
            </a:pPr>
            <a:r>
              <a:t/>
            </a:r>
            <a:endParaRPr/>
          </a:p>
          <a:p>
            <a:pPr lvl="1" indent="-88900" marL="457200">
              <a:spcBef>
                <a:spcPts val="0"/>
              </a:spcBef>
              <a:buClr>
                <a:srgbClr val="000000"/>
              </a:buClr>
              <a:buFont typeface="Courier New"/>
              <a:buChar char="o"/>
            </a:pPr>
            <a:r>
              <a:t/>
            </a:r>
            <a:endParaRPr/>
          </a:p>
          <a:p>
            <a:pPr lvl="2" indent="-88900" marL="914400">
              <a:spcBef>
                <a:spcPts val="0"/>
              </a:spcBef>
              <a:buClr>
                <a:srgbClr val="000000"/>
              </a:buClr>
              <a:buFont typeface="Wingdings"/>
              <a:buChar char="§"/>
            </a:pPr>
            <a:r>
              <a:t/>
            </a:r>
            <a:endParaRPr/>
          </a:p>
          <a:p>
            <a:pPr lvl="3" indent="-88900" marL="1371600">
              <a:spcBef>
                <a:spcPts val="0"/>
              </a:spcBef>
              <a:buClr>
                <a:srgbClr val="000000"/>
              </a:buClr>
              <a:buFont typeface="Arial"/>
              <a:buChar char="●"/>
            </a:pPr>
            <a:r>
              <a:t/>
            </a:r>
            <a:endParaRPr/>
          </a:p>
          <a:p>
            <a:pPr lvl="4" indent="-88900" marL="1828800">
              <a:spcBef>
                <a:spcPts val="0"/>
              </a:spcBef>
              <a:buClr>
                <a:srgbClr val="000000"/>
              </a:buClr>
              <a:buFont typeface="Courier New"/>
              <a:buChar char="o"/>
            </a:pPr>
            <a:r>
              <a:t/>
            </a:r>
            <a:endParaRPr/>
          </a:p>
          <a:p>
            <a:pPr lvl="5" indent="-88900" marL="2286000">
              <a:spcBef>
                <a:spcPts val="0"/>
              </a:spcBef>
              <a:buClr>
                <a:srgbClr val="000000"/>
              </a:buClr>
              <a:buFont typeface="Wingdings"/>
              <a:buChar char="§"/>
            </a:pPr>
            <a:r>
              <a:t/>
            </a:r>
            <a:endParaRPr/>
          </a:p>
          <a:p>
            <a:pPr lvl="6" indent="-88900" marL="2743200">
              <a:spcBef>
                <a:spcPts val="0"/>
              </a:spcBef>
              <a:buClr>
                <a:srgbClr val="000000"/>
              </a:buClr>
              <a:buFont typeface="Arial"/>
              <a:buChar char="●"/>
            </a:pPr>
            <a:r>
              <a:t/>
            </a:r>
            <a:endParaRPr/>
          </a:p>
          <a:p>
            <a:pPr lvl="7" indent="-88900" marL="3200400">
              <a:spcBef>
                <a:spcPts val="0"/>
              </a:spcBef>
              <a:buClr>
                <a:srgbClr val="000000"/>
              </a:buClr>
              <a:buFont typeface="Courier New"/>
              <a:buChar char="o"/>
            </a:pPr>
            <a:r>
              <a:t/>
            </a:r>
            <a:endParaRPr/>
          </a:p>
          <a:p>
            <a:pPr lvl="8" indent="-88900" marL="3657600">
              <a:spcBef>
                <a:spcPts val="0"/>
              </a:spcBef>
              <a:buClr>
                <a:srgbClr val="000000"/>
              </a:buClr>
              <a:buFont typeface="Wingdings"/>
              <a:buChar char="§"/>
            </a:pPr>
            <a:r>
              <a:t/>
            </a:r>
            <a:endParaRPr/>
          </a:p>
        </p:txBody>
      </p:sp>
      <p:cxnSp>
        <p:nvCxnSpPr>
          <p:cNvPr id="135" name="Shape 135"/>
          <p:cNvCxnSpPr/>
          <p:nvPr/>
        </p:nvCxnSpPr>
        <p:spPr>
          <a:xfrm rot="5400000">
            <a:off y="4045823" x="2217817"/>
            <a:ext cy="793" cx="4709160"/>
          </a:xfrm>
          <a:prstGeom prst="straightConnector1">
            <a:avLst/>
          </a:prstGeom>
          <a:noFill/>
          <a:ln w="19050" cap="flat">
            <a:solidFill>
              <a:schemeClr val="dk2"/>
            </a:solidFill>
            <a:prstDash val="solid"/>
            <a:round/>
            <a:headEnd w="med" len="med" type="none"/>
            <a:tailEnd w="med" len="med" type="none"/>
          </a:ln>
        </p:spPr>
      </p:cxnSp>
    </p:spTree>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136" name="Shape 136"/>
        <p:cNvGrpSpPr/>
        <p:nvPr/>
      </p:nvGrpSpPr>
      <p:grpSpPr>
        <a:xfrm>
          <a:off y="0" x="0"/>
          <a:ext cy="0" cx="0"/>
          <a:chOff y="0" x="0"/>
          <a:chExt cy="0" cx="0"/>
        </a:xfrm>
      </p:grpSpPr>
      <p:sp>
        <p:nvSpPr>
          <p:cNvPr id="137" name="Shape 137"/>
          <p:cNvSpPr txBox="1"/>
          <p:nvPr>
            <p:ph type="title"/>
          </p:nvPr>
        </p:nvSpPr>
        <p:spPr>
          <a:xfrm>
            <a:off y="533400" x="457200"/>
            <a:ext cy="990599" cx="8229600"/>
          </a:xfrm>
          <a:prstGeom prst="rect">
            <a:avLst/>
          </a:prstGeom>
          <a:noFill/>
          <a:ln>
            <a:noFill/>
          </a:ln>
        </p:spPr>
        <p:txBody>
          <a:bodyPr bIns="91425" rIns="91425" lIns="91425" tIns="91425" anchor="ctr" anchorCtr="0"/>
          <a:lstStyle>
            <a:lvl1pPr algn="l" rtl="0">
              <a:spcBef>
                <a:spcPts val="0"/>
              </a:spcBef>
              <a:buClr>
                <a:schemeClr val="dk2"/>
              </a:buClr>
              <a:buFont typeface="Arial"/>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138" name="Shape 138"/>
          <p:cNvSpPr txBox="1"/>
          <p:nvPr>
            <p:ph idx="10" type="dt"/>
          </p:nvPr>
        </p:nvSpPr>
        <p:spPr>
          <a:xfrm>
            <a:off y="18288" x="457200"/>
            <a:ext cy="329184" cx="2895600"/>
          </a:xfrm>
          <a:prstGeom prst="rect">
            <a:avLst/>
          </a:prstGeom>
          <a:noFill/>
          <a:ln>
            <a:noFill/>
          </a:ln>
        </p:spPr>
        <p:txBody>
          <a:bodyPr bIns="91425" rIns="91425" lIns="91425" tIns="91425" anchor="ctr" anchorCtr="0"/>
          <a:lstStyle>
            <a:lvl1pPr algn="l" rtl="0" marR="0" indent="0" marL="0">
              <a:spcBef>
                <a:spcPts val="0"/>
              </a:spcBef>
              <a:defRPr/>
            </a:lvl1pPr>
            <a:lvl2pPr algn="l" rtl="0" marR="0" indent="0" marL="457200">
              <a:spcBef>
                <a:spcPts val="0"/>
              </a:spcBef>
              <a:defRPr/>
            </a:lvl2pPr>
            <a:lvl3pPr algn="l" rtl="0" marR="0" indent="0" marL="914400">
              <a:spcBef>
                <a:spcPts val="0"/>
              </a:spcBef>
              <a:defRPr/>
            </a:lvl3pPr>
            <a:lvl4pPr algn="l" rtl="0" marR="0" indent="0" marL="1371600">
              <a:spcBef>
                <a:spcPts val="0"/>
              </a:spcBef>
              <a:defRPr/>
            </a:lvl4pPr>
            <a:lvl5pPr algn="l" rtl="0" marR="0" indent="0" marL="1828800">
              <a:spcBef>
                <a:spcPts val="0"/>
              </a:spcBef>
              <a:defRPr/>
            </a:lvl5pPr>
            <a:lvl6pPr algn="l" rtl="0" marR="0" indent="0" marL="2286000">
              <a:spcBef>
                <a:spcPts val="0"/>
              </a:spcBef>
              <a:defRPr/>
            </a:lvl6pPr>
            <a:lvl7pPr algn="l" rtl="0" marR="0" indent="0" marL="2743200">
              <a:spcBef>
                <a:spcPts val="0"/>
              </a:spcBef>
              <a:defRPr/>
            </a:lvl7pPr>
            <a:lvl8pPr algn="l" rtl="0" marR="0" indent="0" marL="3200400">
              <a:spcBef>
                <a:spcPts val="0"/>
              </a:spcBef>
              <a:defRPr/>
            </a:lvl8pPr>
            <a:lvl9pPr algn="l" rtl="0" marR="0" indent="0" marL="3657600">
              <a:spcBef>
                <a:spcPts val="0"/>
              </a:spcBef>
              <a:defRPr/>
            </a:lvl9pPr>
          </a:lstStyle>
          <a:p/>
        </p:txBody>
      </p:sp>
      <p:sp>
        <p:nvSpPr>
          <p:cNvPr id="139" name="Shape 139"/>
          <p:cNvSpPr txBox="1"/>
          <p:nvPr>
            <p:ph idx="11" type="ftr"/>
          </p:nvPr>
        </p:nvSpPr>
        <p:spPr>
          <a:xfrm>
            <a:off y="18288" x="3429000"/>
            <a:ext cy="329184" cx="4114800"/>
          </a:xfrm>
          <a:prstGeom prst="rect">
            <a:avLst/>
          </a:prstGeom>
          <a:noFill/>
          <a:ln>
            <a:noFill/>
          </a:ln>
        </p:spPr>
        <p:txBody>
          <a:bodyPr bIns="91425" rIns="91425" lIns="91425" tIns="91425" anchor="ctr" anchorCtr="0"/>
          <a:lstStyle>
            <a:lvl1pPr algn="ctr" rtl="0" marR="0" indent="0" marL="0">
              <a:spcBef>
                <a:spcPts val="0"/>
              </a:spcBef>
              <a:defRPr/>
            </a:lvl1pPr>
            <a:lvl2pPr algn="l" rtl="0" marR="0" indent="0" marL="457200">
              <a:spcBef>
                <a:spcPts val="0"/>
              </a:spcBef>
              <a:defRPr/>
            </a:lvl2pPr>
            <a:lvl3pPr algn="l" rtl="0" marR="0" indent="0" marL="914400">
              <a:spcBef>
                <a:spcPts val="0"/>
              </a:spcBef>
              <a:defRPr/>
            </a:lvl3pPr>
            <a:lvl4pPr algn="l" rtl="0" marR="0" indent="0" marL="1371600">
              <a:spcBef>
                <a:spcPts val="0"/>
              </a:spcBef>
              <a:defRPr/>
            </a:lvl4pPr>
            <a:lvl5pPr algn="l" rtl="0" marR="0" indent="0" marL="1828800">
              <a:spcBef>
                <a:spcPts val="0"/>
              </a:spcBef>
              <a:defRPr/>
            </a:lvl5pPr>
            <a:lvl6pPr algn="l" rtl="0" marR="0" indent="0" marL="2286000">
              <a:spcBef>
                <a:spcPts val="0"/>
              </a:spcBef>
              <a:defRPr/>
            </a:lvl6pPr>
            <a:lvl7pPr algn="l" rtl="0" marR="0" indent="0" marL="2743200">
              <a:spcBef>
                <a:spcPts val="0"/>
              </a:spcBef>
              <a:defRPr/>
            </a:lvl7pPr>
            <a:lvl8pPr algn="l" rtl="0" marR="0" indent="0" marL="3200400">
              <a:spcBef>
                <a:spcPts val="0"/>
              </a:spcBef>
              <a:defRPr/>
            </a:lvl8pPr>
            <a:lvl9pPr algn="l" rtl="0" marR="0" indent="0" marL="3657600">
              <a:spcBef>
                <a:spcPts val="0"/>
              </a:spcBef>
              <a:defRPr/>
            </a:lvl9pPr>
          </a:lstStyle>
          <a:p/>
        </p:txBody>
      </p:sp>
      <p:sp>
        <p:nvSpPr>
          <p:cNvPr id="140" name="Shape 140"/>
          <p:cNvSpPr txBox="1"/>
          <p:nvPr>
            <p:ph idx="12" type="sldNum"/>
          </p:nvPr>
        </p:nvSpPr>
        <p:spPr>
          <a:xfrm>
            <a:off y="18288" x="7620000"/>
            <a:ext cy="329184" cx="1066799"/>
          </a:xfrm>
          <a:prstGeom prst="rect">
            <a:avLst/>
          </a:prstGeom>
          <a:noFill/>
          <a:ln>
            <a:noFill/>
          </a:ln>
        </p:spPr>
        <p:txBody>
          <a:bodyPr bIns="91425" rIns="91425" lIns="91425" tIns="91425" anchor="ctr" anchorCtr="0">
            <a:noAutofit/>
          </a:bodyPr>
          <a:lstStyle/>
          <a:p>
            <a:pPr lvl="0" indent="-88900" marL="0">
              <a:spcBef>
                <a:spcPts val="0"/>
              </a:spcBef>
              <a:buClr>
                <a:srgbClr val="000000"/>
              </a:buClr>
              <a:buFont typeface="Arial"/>
              <a:buChar char="●"/>
            </a:pPr>
            <a:r>
              <a:t/>
            </a:r>
            <a:endParaRPr/>
          </a:p>
          <a:p>
            <a:pPr lvl="1" indent="-88900" marL="457200">
              <a:spcBef>
                <a:spcPts val="0"/>
              </a:spcBef>
              <a:buClr>
                <a:srgbClr val="000000"/>
              </a:buClr>
              <a:buFont typeface="Courier New"/>
              <a:buChar char="o"/>
            </a:pPr>
            <a:r>
              <a:t/>
            </a:r>
            <a:endParaRPr/>
          </a:p>
          <a:p>
            <a:pPr lvl="2" indent="-88900" marL="914400">
              <a:spcBef>
                <a:spcPts val="0"/>
              </a:spcBef>
              <a:buClr>
                <a:srgbClr val="000000"/>
              </a:buClr>
              <a:buFont typeface="Wingdings"/>
              <a:buChar char="§"/>
            </a:pPr>
            <a:r>
              <a:t/>
            </a:r>
            <a:endParaRPr/>
          </a:p>
          <a:p>
            <a:pPr lvl="3" indent="-88900" marL="1371600">
              <a:spcBef>
                <a:spcPts val="0"/>
              </a:spcBef>
              <a:buClr>
                <a:srgbClr val="000000"/>
              </a:buClr>
              <a:buFont typeface="Arial"/>
              <a:buChar char="●"/>
            </a:pPr>
            <a:r>
              <a:t/>
            </a:r>
            <a:endParaRPr/>
          </a:p>
          <a:p>
            <a:pPr lvl="4" indent="-88900" marL="1828800">
              <a:spcBef>
                <a:spcPts val="0"/>
              </a:spcBef>
              <a:buClr>
                <a:srgbClr val="000000"/>
              </a:buClr>
              <a:buFont typeface="Courier New"/>
              <a:buChar char="o"/>
            </a:pPr>
            <a:r>
              <a:t/>
            </a:r>
            <a:endParaRPr/>
          </a:p>
          <a:p>
            <a:pPr lvl="5" indent="-88900" marL="2286000">
              <a:spcBef>
                <a:spcPts val="0"/>
              </a:spcBef>
              <a:buClr>
                <a:srgbClr val="000000"/>
              </a:buClr>
              <a:buFont typeface="Wingdings"/>
              <a:buChar char="§"/>
            </a:pPr>
            <a:r>
              <a:t/>
            </a:r>
            <a:endParaRPr/>
          </a:p>
          <a:p>
            <a:pPr lvl="6" indent="-88900" marL="2743200">
              <a:spcBef>
                <a:spcPts val="0"/>
              </a:spcBef>
              <a:buClr>
                <a:srgbClr val="000000"/>
              </a:buClr>
              <a:buFont typeface="Arial"/>
              <a:buChar char="●"/>
            </a:pPr>
            <a:r>
              <a:t/>
            </a:r>
            <a:endParaRPr/>
          </a:p>
          <a:p>
            <a:pPr lvl="7" indent="-88900" marL="3200400">
              <a:spcBef>
                <a:spcPts val="0"/>
              </a:spcBef>
              <a:buClr>
                <a:srgbClr val="000000"/>
              </a:buClr>
              <a:buFont typeface="Courier New"/>
              <a:buChar char="o"/>
            </a:pPr>
            <a:r>
              <a:t/>
            </a:r>
            <a:endParaRPr/>
          </a:p>
          <a:p>
            <a:pPr lvl="8" indent="-88900" marL="3657600">
              <a:spcBef>
                <a:spcPts val="0"/>
              </a:spcBef>
              <a:buClr>
                <a:srgbClr val="000000"/>
              </a:buClr>
              <a:buFont typeface="Wingdings"/>
              <a:buChar char="§"/>
            </a:pPr>
            <a:r>
              <a:t/>
            </a:r>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141" name="Shape 141"/>
        <p:cNvGrpSpPr/>
        <p:nvPr/>
      </p:nvGrpSpPr>
      <p:grpSpPr>
        <a:xfrm>
          <a:off y="0" x="0"/>
          <a:ext cy="0" cx="0"/>
          <a:chOff y="0" x="0"/>
          <a:chExt cy="0" cx="0"/>
        </a:xfrm>
      </p:grpSpPr>
      <p:sp>
        <p:nvSpPr>
          <p:cNvPr id="142" name="Shape 142"/>
          <p:cNvSpPr txBox="1"/>
          <p:nvPr>
            <p:ph idx="10" type="dt"/>
          </p:nvPr>
        </p:nvSpPr>
        <p:spPr>
          <a:xfrm>
            <a:off y="18288" x="457200"/>
            <a:ext cy="329184" cx="2895600"/>
          </a:xfrm>
          <a:prstGeom prst="rect">
            <a:avLst/>
          </a:prstGeom>
          <a:noFill/>
          <a:ln>
            <a:noFill/>
          </a:ln>
        </p:spPr>
        <p:txBody>
          <a:bodyPr bIns="91425" rIns="91425" lIns="91425" tIns="91425" anchor="ctr" anchorCtr="0"/>
          <a:lstStyle>
            <a:lvl1pPr algn="l" rtl="0" marR="0" indent="0" marL="0">
              <a:spcBef>
                <a:spcPts val="0"/>
              </a:spcBef>
              <a:defRPr/>
            </a:lvl1pPr>
            <a:lvl2pPr algn="l" rtl="0" marR="0" indent="0" marL="457200">
              <a:spcBef>
                <a:spcPts val="0"/>
              </a:spcBef>
              <a:defRPr/>
            </a:lvl2pPr>
            <a:lvl3pPr algn="l" rtl="0" marR="0" indent="0" marL="914400">
              <a:spcBef>
                <a:spcPts val="0"/>
              </a:spcBef>
              <a:defRPr/>
            </a:lvl3pPr>
            <a:lvl4pPr algn="l" rtl="0" marR="0" indent="0" marL="1371600">
              <a:spcBef>
                <a:spcPts val="0"/>
              </a:spcBef>
              <a:defRPr/>
            </a:lvl4pPr>
            <a:lvl5pPr algn="l" rtl="0" marR="0" indent="0" marL="1828800">
              <a:spcBef>
                <a:spcPts val="0"/>
              </a:spcBef>
              <a:defRPr/>
            </a:lvl5pPr>
            <a:lvl6pPr algn="l" rtl="0" marR="0" indent="0" marL="2286000">
              <a:spcBef>
                <a:spcPts val="0"/>
              </a:spcBef>
              <a:defRPr/>
            </a:lvl6pPr>
            <a:lvl7pPr algn="l" rtl="0" marR="0" indent="0" marL="2743200">
              <a:spcBef>
                <a:spcPts val="0"/>
              </a:spcBef>
              <a:defRPr/>
            </a:lvl7pPr>
            <a:lvl8pPr algn="l" rtl="0" marR="0" indent="0" marL="3200400">
              <a:spcBef>
                <a:spcPts val="0"/>
              </a:spcBef>
              <a:defRPr/>
            </a:lvl8pPr>
            <a:lvl9pPr algn="l" rtl="0" marR="0" indent="0" marL="3657600">
              <a:spcBef>
                <a:spcPts val="0"/>
              </a:spcBef>
              <a:defRPr/>
            </a:lvl9pPr>
          </a:lstStyle>
          <a:p/>
        </p:txBody>
      </p:sp>
      <p:sp>
        <p:nvSpPr>
          <p:cNvPr id="143" name="Shape 143"/>
          <p:cNvSpPr txBox="1"/>
          <p:nvPr>
            <p:ph idx="11" type="ftr"/>
          </p:nvPr>
        </p:nvSpPr>
        <p:spPr>
          <a:xfrm>
            <a:off y="18288" x="3429000"/>
            <a:ext cy="329184" cx="4114800"/>
          </a:xfrm>
          <a:prstGeom prst="rect">
            <a:avLst/>
          </a:prstGeom>
          <a:noFill/>
          <a:ln>
            <a:noFill/>
          </a:ln>
        </p:spPr>
        <p:txBody>
          <a:bodyPr bIns="91425" rIns="91425" lIns="91425" tIns="91425" anchor="ctr" anchorCtr="0"/>
          <a:lstStyle>
            <a:lvl1pPr algn="ctr" rtl="0" marR="0" indent="0" marL="0">
              <a:spcBef>
                <a:spcPts val="0"/>
              </a:spcBef>
              <a:defRPr/>
            </a:lvl1pPr>
            <a:lvl2pPr algn="l" rtl="0" marR="0" indent="0" marL="457200">
              <a:spcBef>
                <a:spcPts val="0"/>
              </a:spcBef>
              <a:defRPr/>
            </a:lvl2pPr>
            <a:lvl3pPr algn="l" rtl="0" marR="0" indent="0" marL="914400">
              <a:spcBef>
                <a:spcPts val="0"/>
              </a:spcBef>
              <a:defRPr/>
            </a:lvl3pPr>
            <a:lvl4pPr algn="l" rtl="0" marR="0" indent="0" marL="1371600">
              <a:spcBef>
                <a:spcPts val="0"/>
              </a:spcBef>
              <a:defRPr/>
            </a:lvl4pPr>
            <a:lvl5pPr algn="l" rtl="0" marR="0" indent="0" marL="1828800">
              <a:spcBef>
                <a:spcPts val="0"/>
              </a:spcBef>
              <a:defRPr/>
            </a:lvl5pPr>
            <a:lvl6pPr algn="l" rtl="0" marR="0" indent="0" marL="2286000">
              <a:spcBef>
                <a:spcPts val="0"/>
              </a:spcBef>
              <a:defRPr/>
            </a:lvl6pPr>
            <a:lvl7pPr algn="l" rtl="0" marR="0" indent="0" marL="2743200">
              <a:spcBef>
                <a:spcPts val="0"/>
              </a:spcBef>
              <a:defRPr/>
            </a:lvl7pPr>
            <a:lvl8pPr algn="l" rtl="0" marR="0" indent="0" marL="3200400">
              <a:spcBef>
                <a:spcPts val="0"/>
              </a:spcBef>
              <a:defRPr/>
            </a:lvl8pPr>
            <a:lvl9pPr algn="l" rtl="0" marR="0" indent="0" marL="3657600">
              <a:spcBef>
                <a:spcPts val="0"/>
              </a:spcBef>
              <a:defRPr/>
            </a:lvl9pPr>
          </a:lstStyle>
          <a:p/>
        </p:txBody>
      </p:sp>
      <p:sp>
        <p:nvSpPr>
          <p:cNvPr id="144" name="Shape 144"/>
          <p:cNvSpPr txBox="1"/>
          <p:nvPr>
            <p:ph idx="12" type="sldNum"/>
          </p:nvPr>
        </p:nvSpPr>
        <p:spPr>
          <a:xfrm>
            <a:off y="18288" x="7620000"/>
            <a:ext cy="329184" cx="1066799"/>
          </a:xfrm>
          <a:prstGeom prst="rect">
            <a:avLst/>
          </a:prstGeom>
          <a:noFill/>
          <a:ln>
            <a:noFill/>
          </a:ln>
        </p:spPr>
        <p:txBody>
          <a:bodyPr bIns="91425" rIns="91425" lIns="91425" tIns="91425" anchor="ctr" anchorCtr="0">
            <a:noAutofit/>
          </a:bodyPr>
          <a:lstStyle/>
          <a:p>
            <a:pPr lvl="0" indent="-88900" marL="0">
              <a:spcBef>
                <a:spcPts val="0"/>
              </a:spcBef>
              <a:buClr>
                <a:srgbClr val="000000"/>
              </a:buClr>
              <a:buFont typeface="Arial"/>
              <a:buChar char="●"/>
            </a:pPr>
            <a:r>
              <a:t/>
            </a:r>
            <a:endParaRPr/>
          </a:p>
          <a:p>
            <a:pPr lvl="1" indent="-88900" marL="457200">
              <a:spcBef>
                <a:spcPts val="0"/>
              </a:spcBef>
              <a:buClr>
                <a:srgbClr val="000000"/>
              </a:buClr>
              <a:buFont typeface="Courier New"/>
              <a:buChar char="o"/>
            </a:pPr>
            <a:r>
              <a:t/>
            </a:r>
            <a:endParaRPr/>
          </a:p>
          <a:p>
            <a:pPr lvl="2" indent="-88900" marL="914400">
              <a:spcBef>
                <a:spcPts val="0"/>
              </a:spcBef>
              <a:buClr>
                <a:srgbClr val="000000"/>
              </a:buClr>
              <a:buFont typeface="Wingdings"/>
              <a:buChar char="§"/>
            </a:pPr>
            <a:r>
              <a:t/>
            </a:r>
            <a:endParaRPr/>
          </a:p>
          <a:p>
            <a:pPr lvl="3" indent="-88900" marL="1371600">
              <a:spcBef>
                <a:spcPts val="0"/>
              </a:spcBef>
              <a:buClr>
                <a:srgbClr val="000000"/>
              </a:buClr>
              <a:buFont typeface="Arial"/>
              <a:buChar char="●"/>
            </a:pPr>
            <a:r>
              <a:t/>
            </a:r>
            <a:endParaRPr/>
          </a:p>
          <a:p>
            <a:pPr lvl="4" indent="-88900" marL="1828800">
              <a:spcBef>
                <a:spcPts val="0"/>
              </a:spcBef>
              <a:buClr>
                <a:srgbClr val="000000"/>
              </a:buClr>
              <a:buFont typeface="Courier New"/>
              <a:buChar char="o"/>
            </a:pPr>
            <a:r>
              <a:t/>
            </a:r>
            <a:endParaRPr/>
          </a:p>
          <a:p>
            <a:pPr lvl="5" indent="-88900" marL="2286000">
              <a:spcBef>
                <a:spcPts val="0"/>
              </a:spcBef>
              <a:buClr>
                <a:srgbClr val="000000"/>
              </a:buClr>
              <a:buFont typeface="Wingdings"/>
              <a:buChar char="§"/>
            </a:pPr>
            <a:r>
              <a:t/>
            </a:r>
            <a:endParaRPr/>
          </a:p>
          <a:p>
            <a:pPr lvl="6" indent="-88900" marL="2743200">
              <a:spcBef>
                <a:spcPts val="0"/>
              </a:spcBef>
              <a:buClr>
                <a:srgbClr val="000000"/>
              </a:buClr>
              <a:buFont typeface="Arial"/>
              <a:buChar char="●"/>
            </a:pPr>
            <a:r>
              <a:t/>
            </a:r>
            <a:endParaRPr/>
          </a:p>
          <a:p>
            <a:pPr lvl="7" indent="-88900" marL="3200400">
              <a:spcBef>
                <a:spcPts val="0"/>
              </a:spcBef>
              <a:buClr>
                <a:srgbClr val="000000"/>
              </a:buClr>
              <a:buFont typeface="Courier New"/>
              <a:buChar char="o"/>
            </a:pPr>
            <a:r>
              <a:t/>
            </a:r>
            <a:endParaRPr/>
          </a:p>
          <a:p>
            <a:pPr lvl="8" indent="-88900" marL="3657600">
              <a:spcBef>
                <a:spcPts val="0"/>
              </a:spcBef>
              <a:buClr>
                <a:srgbClr val="000000"/>
              </a:buClr>
              <a:buFont typeface="Wingdings"/>
              <a:buChar char="§"/>
            </a:pPr>
            <a:r>
              <a:t/>
            </a:r>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objTx">
  <p:cSld name="Content with Caption">
    <p:spTree>
      <p:nvGrpSpPr>
        <p:cNvPr id="145" name="Shape 145"/>
        <p:cNvGrpSpPr/>
        <p:nvPr/>
      </p:nvGrpSpPr>
      <p:grpSpPr>
        <a:xfrm>
          <a:off y="0" x="0"/>
          <a:ext cy="0" cx="0"/>
          <a:chOff y="0" x="0"/>
          <a:chExt cy="0" cx="0"/>
        </a:xfrm>
      </p:grpSpPr>
      <p:sp>
        <p:nvSpPr>
          <p:cNvPr id="146" name="Shape 146"/>
          <p:cNvSpPr txBox="1"/>
          <p:nvPr>
            <p:ph type="title"/>
          </p:nvPr>
        </p:nvSpPr>
        <p:spPr>
          <a:xfrm>
            <a:off y="792079" x="457200"/>
            <a:ext cy="1261871" cx="2139695"/>
          </a:xfrm>
          <a:prstGeom prst="rect">
            <a:avLst/>
          </a:prstGeom>
          <a:noFill/>
          <a:ln>
            <a:noFill/>
          </a:ln>
        </p:spPr>
        <p:txBody>
          <a:bodyPr bIns="91425" rIns="91425" lIns="91425" tIns="91425" anchor="b" anchorCtr="0"/>
          <a:lstStyle>
            <a:lvl1pPr algn="l"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147" name="Shape 147"/>
          <p:cNvSpPr txBox="1"/>
          <p:nvPr>
            <p:ph idx="1" type="body"/>
          </p:nvPr>
        </p:nvSpPr>
        <p:spPr>
          <a:xfrm>
            <a:off y="792079" x="2971800"/>
            <a:ext cy="5577839" cx="5714999"/>
          </a:xfrm>
          <a:prstGeom prst="rect">
            <a:avLst/>
          </a:prstGeom>
          <a:noFill/>
          <a:ln>
            <a:noFill/>
          </a:ln>
        </p:spPr>
        <p:txBody>
          <a:bodyPr bIns="91425" rIns="91425" lIns="91425" t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148" name="Shape 148"/>
          <p:cNvSpPr txBox="1"/>
          <p:nvPr>
            <p:ph idx="2" type="body"/>
          </p:nvPr>
        </p:nvSpPr>
        <p:spPr>
          <a:xfrm>
            <a:off y="2130551" x="457200"/>
            <a:ext cy="4243615" cx="2139695"/>
          </a:xfrm>
          <a:prstGeom prst="rect">
            <a:avLst/>
          </a:prstGeom>
          <a:noFill/>
          <a:ln>
            <a:noFill/>
          </a:ln>
        </p:spPr>
        <p:txBody>
          <a:bodyPr bIns="91425" rIns="91425" lIns="91425" tIns="91425" anchor="t" anchorCtr="0"/>
          <a:lstStyle>
            <a:lvl1pPr rtl="0" indent="0" marL="0">
              <a:spcBef>
                <a:spcPts val="0"/>
              </a:spcBef>
              <a:buFont typeface="Arial"/>
              <a:buNone/>
              <a:defRPr/>
            </a:lvl1pPr>
            <a:lvl2pPr rtl="0" indent="0" marL="457200">
              <a:spcBef>
                <a:spcPts val="0"/>
              </a:spcBef>
              <a:buFont typeface="Arial"/>
              <a:buNone/>
              <a:defRPr/>
            </a:lvl2pPr>
            <a:lvl3pPr rtl="0" indent="0" marL="914400">
              <a:spcBef>
                <a:spcPts val="0"/>
              </a:spcBef>
              <a:buFont typeface="Arial"/>
              <a:buNone/>
              <a:defRPr/>
            </a:lvl3pPr>
            <a:lvl4pPr rtl="0" indent="0" marL="1371600">
              <a:spcBef>
                <a:spcPts val="0"/>
              </a:spcBef>
              <a:buFont typeface="Arial"/>
              <a:buNone/>
              <a:defRPr/>
            </a:lvl4pPr>
            <a:lvl5pPr rtl="0" indent="0" marL="1828800">
              <a:spcBef>
                <a:spcPts val="0"/>
              </a:spcBef>
              <a:buFont typeface="Arial"/>
              <a:buNone/>
              <a:defRPr/>
            </a:lvl5pPr>
            <a:lvl6pPr rtl="0" indent="0" marL="2286000">
              <a:spcBef>
                <a:spcPts val="0"/>
              </a:spcBef>
              <a:buFont typeface="Arial"/>
              <a:buNone/>
              <a:defRPr/>
            </a:lvl6pPr>
            <a:lvl7pPr rtl="0" indent="0" marL="2743200">
              <a:spcBef>
                <a:spcPts val="0"/>
              </a:spcBef>
              <a:buFont typeface="Arial"/>
              <a:buNone/>
              <a:defRPr/>
            </a:lvl7pPr>
            <a:lvl8pPr rtl="0" indent="0" marL="3200400">
              <a:spcBef>
                <a:spcPts val="0"/>
              </a:spcBef>
              <a:buFont typeface="Arial"/>
              <a:buNone/>
              <a:defRPr/>
            </a:lvl8pPr>
            <a:lvl9pPr rtl="0" indent="0" marL="3657600">
              <a:spcBef>
                <a:spcPts val="0"/>
              </a:spcBef>
              <a:buFont typeface="Arial"/>
              <a:buNone/>
              <a:defRPr/>
            </a:lvl9pPr>
          </a:lstStyle>
          <a:p/>
        </p:txBody>
      </p:sp>
      <p:sp>
        <p:nvSpPr>
          <p:cNvPr id="149" name="Shape 149"/>
          <p:cNvSpPr txBox="1"/>
          <p:nvPr>
            <p:ph idx="10" type="dt"/>
          </p:nvPr>
        </p:nvSpPr>
        <p:spPr>
          <a:xfrm>
            <a:off y="18288" x="457200"/>
            <a:ext cy="329184" cx="2895600"/>
          </a:xfrm>
          <a:prstGeom prst="rect">
            <a:avLst/>
          </a:prstGeom>
          <a:noFill/>
          <a:ln>
            <a:noFill/>
          </a:ln>
        </p:spPr>
        <p:txBody>
          <a:bodyPr bIns="91425" rIns="91425" lIns="91425" tIns="91425" anchor="ctr" anchorCtr="0"/>
          <a:lstStyle>
            <a:lvl1pPr algn="l" rtl="0" marR="0" indent="0" marL="0">
              <a:spcBef>
                <a:spcPts val="0"/>
              </a:spcBef>
              <a:defRPr/>
            </a:lvl1pPr>
            <a:lvl2pPr algn="l" rtl="0" marR="0" indent="0" marL="457200">
              <a:spcBef>
                <a:spcPts val="0"/>
              </a:spcBef>
              <a:defRPr/>
            </a:lvl2pPr>
            <a:lvl3pPr algn="l" rtl="0" marR="0" indent="0" marL="914400">
              <a:spcBef>
                <a:spcPts val="0"/>
              </a:spcBef>
              <a:defRPr/>
            </a:lvl3pPr>
            <a:lvl4pPr algn="l" rtl="0" marR="0" indent="0" marL="1371600">
              <a:spcBef>
                <a:spcPts val="0"/>
              </a:spcBef>
              <a:defRPr/>
            </a:lvl4pPr>
            <a:lvl5pPr algn="l" rtl="0" marR="0" indent="0" marL="1828800">
              <a:spcBef>
                <a:spcPts val="0"/>
              </a:spcBef>
              <a:defRPr/>
            </a:lvl5pPr>
            <a:lvl6pPr algn="l" rtl="0" marR="0" indent="0" marL="2286000">
              <a:spcBef>
                <a:spcPts val="0"/>
              </a:spcBef>
              <a:defRPr/>
            </a:lvl6pPr>
            <a:lvl7pPr algn="l" rtl="0" marR="0" indent="0" marL="2743200">
              <a:spcBef>
                <a:spcPts val="0"/>
              </a:spcBef>
              <a:defRPr/>
            </a:lvl7pPr>
            <a:lvl8pPr algn="l" rtl="0" marR="0" indent="0" marL="3200400">
              <a:spcBef>
                <a:spcPts val="0"/>
              </a:spcBef>
              <a:defRPr/>
            </a:lvl8pPr>
            <a:lvl9pPr algn="l" rtl="0" marR="0" indent="0" marL="3657600">
              <a:spcBef>
                <a:spcPts val="0"/>
              </a:spcBef>
              <a:defRPr/>
            </a:lvl9pPr>
          </a:lstStyle>
          <a:p/>
        </p:txBody>
      </p:sp>
      <p:sp>
        <p:nvSpPr>
          <p:cNvPr id="150" name="Shape 150"/>
          <p:cNvSpPr txBox="1"/>
          <p:nvPr>
            <p:ph idx="11" type="ftr"/>
          </p:nvPr>
        </p:nvSpPr>
        <p:spPr>
          <a:xfrm>
            <a:off y="18288" x="3429000"/>
            <a:ext cy="329184" cx="4114800"/>
          </a:xfrm>
          <a:prstGeom prst="rect">
            <a:avLst/>
          </a:prstGeom>
          <a:noFill/>
          <a:ln>
            <a:noFill/>
          </a:ln>
        </p:spPr>
        <p:txBody>
          <a:bodyPr bIns="91425" rIns="91425" lIns="91425" tIns="91425" anchor="ctr" anchorCtr="0"/>
          <a:lstStyle>
            <a:lvl1pPr algn="ctr" rtl="0" marR="0" indent="0" marL="0">
              <a:spcBef>
                <a:spcPts val="0"/>
              </a:spcBef>
              <a:defRPr/>
            </a:lvl1pPr>
            <a:lvl2pPr algn="l" rtl="0" marR="0" indent="0" marL="457200">
              <a:spcBef>
                <a:spcPts val="0"/>
              </a:spcBef>
              <a:defRPr/>
            </a:lvl2pPr>
            <a:lvl3pPr algn="l" rtl="0" marR="0" indent="0" marL="914400">
              <a:spcBef>
                <a:spcPts val="0"/>
              </a:spcBef>
              <a:defRPr/>
            </a:lvl3pPr>
            <a:lvl4pPr algn="l" rtl="0" marR="0" indent="0" marL="1371600">
              <a:spcBef>
                <a:spcPts val="0"/>
              </a:spcBef>
              <a:defRPr/>
            </a:lvl4pPr>
            <a:lvl5pPr algn="l" rtl="0" marR="0" indent="0" marL="1828800">
              <a:spcBef>
                <a:spcPts val="0"/>
              </a:spcBef>
              <a:defRPr/>
            </a:lvl5pPr>
            <a:lvl6pPr algn="l" rtl="0" marR="0" indent="0" marL="2286000">
              <a:spcBef>
                <a:spcPts val="0"/>
              </a:spcBef>
              <a:defRPr/>
            </a:lvl6pPr>
            <a:lvl7pPr algn="l" rtl="0" marR="0" indent="0" marL="2743200">
              <a:spcBef>
                <a:spcPts val="0"/>
              </a:spcBef>
              <a:defRPr/>
            </a:lvl7pPr>
            <a:lvl8pPr algn="l" rtl="0" marR="0" indent="0" marL="3200400">
              <a:spcBef>
                <a:spcPts val="0"/>
              </a:spcBef>
              <a:defRPr/>
            </a:lvl8pPr>
            <a:lvl9pPr algn="l" rtl="0" marR="0" indent="0" marL="3657600">
              <a:spcBef>
                <a:spcPts val="0"/>
              </a:spcBef>
              <a:defRPr/>
            </a:lvl9pPr>
          </a:lstStyle>
          <a:p/>
        </p:txBody>
      </p:sp>
      <p:sp>
        <p:nvSpPr>
          <p:cNvPr id="151" name="Shape 151"/>
          <p:cNvSpPr txBox="1"/>
          <p:nvPr>
            <p:ph idx="12" type="sldNum"/>
          </p:nvPr>
        </p:nvSpPr>
        <p:spPr>
          <a:xfrm>
            <a:off y="18288" x="7620000"/>
            <a:ext cy="329184" cx="1066799"/>
          </a:xfrm>
          <a:prstGeom prst="rect">
            <a:avLst/>
          </a:prstGeom>
          <a:noFill/>
          <a:ln>
            <a:noFill/>
          </a:ln>
        </p:spPr>
        <p:txBody>
          <a:bodyPr bIns="91425" rIns="91425" lIns="91425" tIns="91425" anchor="ctr" anchorCtr="0">
            <a:noAutofit/>
          </a:bodyPr>
          <a:lstStyle/>
          <a:p>
            <a:pPr lvl="0" indent="-88900" marL="0">
              <a:spcBef>
                <a:spcPts val="0"/>
              </a:spcBef>
              <a:buClr>
                <a:srgbClr val="000000"/>
              </a:buClr>
              <a:buFont typeface="Arial"/>
              <a:buChar char="●"/>
            </a:pPr>
            <a:r>
              <a:t/>
            </a:r>
            <a:endParaRPr/>
          </a:p>
          <a:p>
            <a:pPr lvl="1" indent="-88900" marL="457200">
              <a:spcBef>
                <a:spcPts val="0"/>
              </a:spcBef>
              <a:buClr>
                <a:srgbClr val="000000"/>
              </a:buClr>
              <a:buFont typeface="Courier New"/>
              <a:buChar char="o"/>
            </a:pPr>
            <a:r>
              <a:t/>
            </a:r>
            <a:endParaRPr/>
          </a:p>
          <a:p>
            <a:pPr lvl="2" indent="-88900" marL="914400">
              <a:spcBef>
                <a:spcPts val="0"/>
              </a:spcBef>
              <a:buClr>
                <a:srgbClr val="000000"/>
              </a:buClr>
              <a:buFont typeface="Wingdings"/>
              <a:buChar char="§"/>
            </a:pPr>
            <a:r>
              <a:t/>
            </a:r>
            <a:endParaRPr/>
          </a:p>
          <a:p>
            <a:pPr lvl="3" indent="-88900" marL="1371600">
              <a:spcBef>
                <a:spcPts val="0"/>
              </a:spcBef>
              <a:buClr>
                <a:srgbClr val="000000"/>
              </a:buClr>
              <a:buFont typeface="Arial"/>
              <a:buChar char="●"/>
            </a:pPr>
            <a:r>
              <a:t/>
            </a:r>
            <a:endParaRPr/>
          </a:p>
          <a:p>
            <a:pPr lvl="4" indent="-88900" marL="1828800">
              <a:spcBef>
                <a:spcPts val="0"/>
              </a:spcBef>
              <a:buClr>
                <a:srgbClr val="000000"/>
              </a:buClr>
              <a:buFont typeface="Courier New"/>
              <a:buChar char="o"/>
            </a:pPr>
            <a:r>
              <a:t/>
            </a:r>
            <a:endParaRPr/>
          </a:p>
          <a:p>
            <a:pPr lvl="5" indent="-88900" marL="2286000">
              <a:spcBef>
                <a:spcPts val="0"/>
              </a:spcBef>
              <a:buClr>
                <a:srgbClr val="000000"/>
              </a:buClr>
              <a:buFont typeface="Wingdings"/>
              <a:buChar char="§"/>
            </a:pPr>
            <a:r>
              <a:t/>
            </a:r>
            <a:endParaRPr/>
          </a:p>
          <a:p>
            <a:pPr lvl="6" indent="-88900" marL="2743200">
              <a:spcBef>
                <a:spcPts val="0"/>
              </a:spcBef>
              <a:buClr>
                <a:srgbClr val="000000"/>
              </a:buClr>
              <a:buFont typeface="Arial"/>
              <a:buChar char="●"/>
            </a:pPr>
            <a:r>
              <a:t/>
            </a:r>
            <a:endParaRPr/>
          </a:p>
          <a:p>
            <a:pPr lvl="7" indent="-88900" marL="3200400">
              <a:spcBef>
                <a:spcPts val="0"/>
              </a:spcBef>
              <a:buClr>
                <a:srgbClr val="000000"/>
              </a:buClr>
              <a:buFont typeface="Courier New"/>
              <a:buChar char="o"/>
            </a:pPr>
            <a:r>
              <a:t/>
            </a:r>
            <a:endParaRPr/>
          </a:p>
          <a:p>
            <a:pPr lvl="8" indent="-88900" marL="3657600">
              <a:spcBef>
                <a:spcPts val="0"/>
              </a:spcBef>
              <a:buClr>
                <a:srgbClr val="000000"/>
              </a:buClr>
              <a:buFont typeface="Wingdings"/>
              <a:buChar char="§"/>
            </a:pPr>
            <a:r>
              <a:t/>
            </a:r>
            <a:endParaRPr/>
          </a:p>
        </p:txBody>
      </p:sp>
      <p:cxnSp>
        <p:nvCxnSpPr>
          <p:cNvPr id="152" name="Shape 152"/>
          <p:cNvCxnSpPr/>
          <p:nvPr/>
        </p:nvCxnSpPr>
        <p:spPr>
          <a:xfrm rot="5400000">
            <a:off y="3580205" x="-13115"/>
            <a:ext cy="1587" cx="5577839"/>
          </a:xfrm>
          <a:prstGeom prst="straightConnector1">
            <a:avLst/>
          </a:prstGeom>
          <a:noFill/>
          <a:ln w="19050" cap="flat">
            <a:solidFill>
              <a:schemeClr val="dk2"/>
            </a:solidFill>
            <a:prstDash val="solid"/>
            <a:round/>
            <a:headEnd w="med" len="med" type="none"/>
            <a:tailEnd w="med" len="med" type="none"/>
          </a:ln>
        </p:spPr>
      </p:cxn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obj">
  <p:cSld name="Title and Content">
    <p:spTree>
      <p:nvGrpSpPr>
        <p:cNvPr id="24" name="Shape 24"/>
        <p:cNvGrpSpPr/>
        <p:nvPr/>
      </p:nvGrpSpPr>
      <p:grpSpPr>
        <a:xfrm>
          <a:off y="0" x="0"/>
          <a:ext cy="0" cx="0"/>
          <a:chOff y="0" x="0"/>
          <a:chExt cy="0" cx="0"/>
        </a:xfrm>
      </p:grpSpPr>
      <p:sp>
        <p:nvSpPr>
          <p:cNvPr id="25" name="Shape 25"/>
          <p:cNvSpPr txBox="1"/>
          <p:nvPr>
            <p:ph type="title"/>
          </p:nvPr>
        </p:nvSpPr>
        <p:spPr>
          <a:xfrm>
            <a:off y="267493" x="457200"/>
            <a:ext cy="1399031" cx="8229600"/>
          </a:xfrm>
          <a:prstGeom prst="rect">
            <a:avLst/>
          </a:prstGeom>
          <a:noFill/>
          <a:ln>
            <a:noFill/>
          </a:ln>
        </p:spPr>
        <p:txBody>
          <a:bodyPr bIns="91425" rIns="91425" lIns="91425" tIns="91425" anchor="ctr" anchorCtr="0"/>
          <a:lstStyle>
            <a:lvl1pPr algn="l" rtl="0" marL="484632">
              <a:spcBef>
                <a:spcPts val="0"/>
              </a:spcBef>
              <a:buClr>
                <a:srgbClr val="76D7EF"/>
              </a:buClr>
              <a:buFont typeface="Questrial"/>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26" name="Shape 26"/>
          <p:cNvSpPr txBox="1"/>
          <p:nvPr>
            <p:ph idx="1" type="body"/>
          </p:nvPr>
        </p:nvSpPr>
        <p:spPr>
          <a:xfrm>
            <a:off y="1882808" x="457200"/>
            <a:ext cy="4572000" cx="8229600"/>
          </a:xfrm>
          <a:prstGeom prst="rect">
            <a:avLst/>
          </a:prstGeom>
          <a:noFill/>
          <a:ln>
            <a:noFill/>
          </a:ln>
        </p:spPr>
        <p:txBody>
          <a:bodyPr bIns="91425" rIns="91425" lIns="91425" tIns="91425" anchor="t" anchorCtr="0"/>
          <a:lstStyle>
            <a:lvl1pPr algn="l" rtl="0" indent="-232155" marL="448056">
              <a:spcBef>
                <a:spcPts val="600"/>
              </a:spcBef>
              <a:buClr>
                <a:schemeClr val="accent1"/>
              </a:buClr>
              <a:buFont typeface="Noto Symbol"/>
              <a:buChar char="⦿"/>
              <a:defRPr/>
            </a:lvl1pPr>
            <a:lvl2pPr algn="l" rtl="0" indent="-132715" marL="822960">
              <a:spcBef>
                <a:spcPts val="520"/>
              </a:spcBef>
              <a:buClr>
                <a:schemeClr val="accent1"/>
              </a:buClr>
              <a:buFont typeface="Verdana"/>
              <a:buChar char="›"/>
              <a:defRPr/>
            </a:lvl2pPr>
            <a:lvl3pPr algn="l" rtl="0" indent="-77724" marL="1106424">
              <a:spcBef>
                <a:spcPts val="480"/>
              </a:spcBef>
              <a:buClr>
                <a:schemeClr val="accent1"/>
              </a:buClr>
              <a:buFont typeface="Noto Symbol"/>
              <a:buChar char="⚫"/>
              <a:defRPr/>
            </a:lvl3pPr>
            <a:lvl4pPr algn="l" rtl="0" indent="-88900" marL="1371600">
              <a:spcBef>
                <a:spcPts val="400"/>
              </a:spcBef>
              <a:buClr>
                <a:schemeClr val="accent1"/>
              </a:buClr>
              <a:buFont typeface="Noto Symbol"/>
              <a:buChar char="⚫"/>
              <a:defRPr/>
            </a:lvl4pPr>
            <a:lvl5pPr algn="l" rtl="0" indent="-95250" marL="1600200">
              <a:spcBef>
                <a:spcPts val="380"/>
              </a:spcBef>
              <a:buClr>
                <a:srgbClr val="9DD3E1"/>
              </a:buClr>
              <a:buFont typeface="Noto Symbol"/>
              <a:buChar char="⚫"/>
              <a:defRPr/>
            </a:lvl5pPr>
            <a:lvl6pPr algn="l" rtl="0" indent="-101600" marL="1828800">
              <a:spcBef>
                <a:spcPts val="360"/>
              </a:spcBef>
              <a:buClr>
                <a:srgbClr val="9DD3E1"/>
              </a:buClr>
              <a:buFont typeface="Noto Symbol"/>
              <a:buChar char="⚫"/>
              <a:defRPr/>
            </a:lvl6pPr>
            <a:lvl7pPr algn="l" rtl="0" indent="-116332" marL="2084832">
              <a:spcBef>
                <a:spcPts val="320"/>
              </a:spcBef>
              <a:buClr>
                <a:srgbClr val="9DD3E1"/>
              </a:buClr>
              <a:buFont typeface="Noto Symbol"/>
              <a:buChar char="⚫"/>
              <a:defRPr/>
            </a:lvl7pPr>
            <a:lvl8pPr algn="l" rtl="0" indent="-88900" marL="2286000">
              <a:spcBef>
                <a:spcPts val="320"/>
              </a:spcBef>
              <a:buClr>
                <a:srgbClr val="9DD3E1"/>
              </a:buClr>
              <a:buFont typeface="Noto Symbol"/>
              <a:buChar char="⚫"/>
              <a:defRPr/>
            </a:lvl8pPr>
            <a:lvl9pPr algn="l" rtl="0" indent="-88900" marL="2514600">
              <a:spcBef>
                <a:spcPts val="320"/>
              </a:spcBef>
              <a:buClr>
                <a:srgbClr val="9DD3E1"/>
              </a:buClr>
              <a:buFont typeface="Noto Symbol"/>
              <a:buChar char="⚫"/>
              <a:defRPr/>
            </a:lvl9pPr>
          </a:lstStyle>
          <a:p/>
        </p:txBody>
      </p:sp>
      <p:sp>
        <p:nvSpPr>
          <p:cNvPr id="27" name="Shape 27"/>
          <p:cNvSpPr txBox="1"/>
          <p:nvPr>
            <p:ph idx="10" type="dt"/>
          </p:nvPr>
        </p:nvSpPr>
        <p:spPr>
          <a:xfrm>
            <a:off y="6480048" x="4791455"/>
            <a:ext cy="301752" cx="2133599"/>
          </a:xfrm>
          <a:prstGeom prst="rect">
            <a:avLst/>
          </a:prstGeom>
          <a:noFill/>
          <a:ln>
            <a:noFill/>
          </a:ln>
        </p:spPr>
        <p:txBody>
          <a:bodyPr bIns="91425" rIns="91425" lIns="91425" tIns="91425" anchor="b" anchorCtr="0"/>
          <a:lstStyle>
            <a:lvl1pPr algn="l" rtl="0" marR="0" indent="0" marL="0">
              <a:spcBef>
                <a:spcPts val="0"/>
              </a:spcBef>
              <a:defRPr/>
            </a:lvl1pPr>
            <a:lvl2pPr algn="l" rtl="0" marR="0" indent="0" marL="457200">
              <a:spcBef>
                <a:spcPts val="0"/>
              </a:spcBef>
              <a:defRPr/>
            </a:lvl2pPr>
            <a:lvl3pPr algn="l" rtl="0" marR="0" indent="0" marL="914400">
              <a:spcBef>
                <a:spcPts val="0"/>
              </a:spcBef>
              <a:defRPr/>
            </a:lvl3pPr>
            <a:lvl4pPr algn="l" rtl="0" marR="0" indent="0" marL="1371600">
              <a:spcBef>
                <a:spcPts val="0"/>
              </a:spcBef>
              <a:defRPr/>
            </a:lvl4pPr>
            <a:lvl5pPr algn="l" rtl="0" marR="0" indent="0" marL="1828800">
              <a:spcBef>
                <a:spcPts val="0"/>
              </a:spcBef>
              <a:defRPr/>
            </a:lvl5pPr>
            <a:lvl6pPr algn="l" rtl="0" marR="0" indent="0" marL="2286000">
              <a:spcBef>
                <a:spcPts val="0"/>
              </a:spcBef>
              <a:defRPr/>
            </a:lvl6pPr>
            <a:lvl7pPr algn="l" rtl="0" marR="0" indent="0" marL="2743200">
              <a:spcBef>
                <a:spcPts val="0"/>
              </a:spcBef>
              <a:defRPr/>
            </a:lvl7pPr>
            <a:lvl8pPr algn="l" rtl="0" marR="0" indent="0" marL="3200400">
              <a:spcBef>
                <a:spcPts val="0"/>
              </a:spcBef>
              <a:defRPr/>
            </a:lvl8pPr>
            <a:lvl9pPr algn="l" rtl="0" marR="0" indent="0" marL="3657600">
              <a:spcBef>
                <a:spcPts val="0"/>
              </a:spcBef>
              <a:defRPr/>
            </a:lvl9pPr>
          </a:lstStyle>
          <a:p/>
        </p:txBody>
      </p:sp>
      <p:sp>
        <p:nvSpPr>
          <p:cNvPr id="28" name="Shape 28"/>
          <p:cNvSpPr txBox="1"/>
          <p:nvPr>
            <p:ph idx="11" type="ftr"/>
          </p:nvPr>
        </p:nvSpPr>
        <p:spPr>
          <a:xfrm>
            <a:off y="6480969" x="457200"/>
            <a:ext cy="300830" cx="4260056"/>
          </a:xfrm>
          <a:prstGeom prst="rect">
            <a:avLst/>
          </a:prstGeom>
          <a:noFill/>
          <a:ln>
            <a:noFill/>
          </a:ln>
        </p:spPr>
        <p:txBody>
          <a:bodyPr bIns="91425" rIns="91425" lIns="91425" tIns="91425" anchor="b" anchorCtr="0"/>
          <a:lstStyle>
            <a:lvl1pPr algn="r" rtl="0" marR="0" indent="0" marL="0">
              <a:spcBef>
                <a:spcPts val="0"/>
              </a:spcBef>
              <a:defRPr/>
            </a:lvl1pPr>
            <a:lvl2pPr algn="l" rtl="0" marR="0" indent="0" marL="457200">
              <a:spcBef>
                <a:spcPts val="0"/>
              </a:spcBef>
              <a:defRPr/>
            </a:lvl2pPr>
            <a:lvl3pPr algn="l" rtl="0" marR="0" indent="0" marL="914400">
              <a:spcBef>
                <a:spcPts val="0"/>
              </a:spcBef>
              <a:defRPr/>
            </a:lvl3pPr>
            <a:lvl4pPr algn="l" rtl="0" marR="0" indent="0" marL="1371600">
              <a:spcBef>
                <a:spcPts val="0"/>
              </a:spcBef>
              <a:defRPr/>
            </a:lvl4pPr>
            <a:lvl5pPr algn="l" rtl="0" marR="0" indent="0" marL="1828800">
              <a:spcBef>
                <a:spcPts val="0"/>
              </a:spcBef>
              <a:defRPr/>
            </a:lvl5pPr>
            <a:lvl6pPr algn="l" rtl="0" marR="0" indent="0" marL="2286000">
              <a:spcBef>
                <a:spcPts val="0"/>
              </a:spcBef>
              <a:defRPr/>
            </a:lvl6pPr>
            <a:lvl7pPr algn="l" rtl="0" marR="0" indent="0" marL="2743200">
              <a:spcBef>
                <a:spcPts val="0"/>
              </a:spcBef>
              <a:defRPr/>
            </a:lvl7pPr>
            <a:lvl8pPr algn="l" rtl="0" marR="0" indent="0" marL="3200400">
              <a:spcBef>
                <a:spcPts val="0"/>
              </a:spcBef>
              <a:defRPr/>
            </a:lvl8pPr>
            <a:lvl9pPr algn="l" rtl="0" marR="0" indent="0" marL="3657600">
              <a:spcBef>
                <a:spcPts val="0"/>
              </a:spcBef>
              <a:defRPr/>
            </a:lvl9pPr>
          </a:lstStyle>
          <a:p/>
        </p:txBody>
      </p:sp>
      <p:sp>
        <p:nvSpPr>
          <p:cNvPr id="29" name="Shape 29"/>
          <p:cNvSpPr txBox="1"/>
          <p:nvPr>
            <p:ph idx="12" type="sldNum"/>
          </p:nvPr>
        </p:nvSpPr>
        <p:spPr>
          <a:xfrm>
            <a:off y="6480969" x="7589520"/>
            <a:ext cy="301752" cx="502920"/>
          </a:xfrm>
          <a:prstGeom prst="rect">
            <a:avLst/>
          </a:prstGeom>
          <a:noFill/>
          <a:ln>
            <a:noFill/>
          </a:ln>
        </p:spPr>
        <p:txBody>
          <a:bodyPr bIns="91425" rIns="91425" lIns="91425" tIns="91425" anchor="b" anchorCtr="0">
            <a:noAutofit/>
          </a:bodyPr>
          <a:lstStyle/>
          <a:p>
            <a:pPr lvl="0" indent="-88900" marL="0">
              <a:spcBef>
                <a:spcPts val="0"/>
              </a:spcBef>
              <a:buClr>
                <a:srgbClr val="000000"/>
              </a:buClr>
              <a:buFont typeface="Arial"/>
              <a:buChar char="●"/>
            </a:pPr>
            <a:r>
              <a:t/>
            </a:r>
            <a:endParaRPr/>
          </a:p>
          <a:p>
            <a:pPr lvl="1" indent="-88900" marL="457200">
              <a:spcBef>
                <a:spcPts val="0"/>
              </a:spcBef>
              <a:buClr>
                <a:srgbClr val="000000"/>
              </a:buClr>
              <a:buFont typeface="Courier New"/>
              <a:buChar char="o"/>
            </a:pPr>
            <a:r>
              <a:t/>
            </a:r>
            <a:endParaRPr/>
          </a:p>
          <a:p>
            <a:pPr lvl="2" indent="-88900" marL="914400">
              <a:spcBef>
                <a:spcPts val="0"/>
              </a:spcBef>
              <a:buClr>
                <a:srgbClr val="000000"/>
              </a:buClr>
              <a:buFont typeface="Wingdings"/>
              <a:buChar char="§"/>
            </a:pPr>
            <a:r>
              <a:t/>
            </a:r>
            <a:endParaRPr/>
          </a:p>
          <a:p>
            <a:pPr lvl="3" indent="-88900" marL="1371600">
              <a:spcBef>
                <a:spcPts val="0"/>
              </a:spcBef>
              <a:buClr>
                <a:srgbClr val="000000"/>
              </a:buClr>
              <a:buFont typeface="Arial"/>
              <a:buChar char="●"/>
            </a:pPr>
            <a:r>
              <a:t/>
            </a:r>
            <a:endParaRPr/>
          </a:p>
          <a:p>
            <a:pPr lvl="4" indent="-88900" marL="1828800">
              <a:spcBef>
                <a:spcPts val="0"/>
              </a:spcBef>
              <a:buClr>
                <a:srgbClr val="000000"/>
              </a:buClr>
              <a:buFont typeface="Courier New"/>
              <a:buChar char="o"/>
            </a:pPr>
            <a:r>
              <a:t/>
            </a:r>
            <a:endParaRPr/>
          </a:p>
          <a:p>
            <a:pPr lvl="5" indent="-88900" marL="2286000">
              <a:spcBef>
                <a:spcPts val="0"/>
              </a:spcBef>
              <a:buClr>
                <a:srgbClr val="000000"/>
              </a:buClr>
              <a:buFont typeface="Wingdings"/>
              <a:buChar char="§"/>
            </a:pPr>
            <a:r>
              <a:t/>
            </a:r>
            <a:endParaRPr/>
          </a:p>
          <a:p>
            <a:pPr lvl="6" indent="-88900" marL="2743200">
              <a:spcBef>
                <a:spcPts val="0"/>
              </a:spcBef>
              <a:buClr>
                <a:srgbClr val="000000"/>
              </a:buClr>
              <a:buFont typeface="Arial"/>
              <a:buChar char="●"/>
            </a:pPr>
            <a:r>
              <a:t/>
            </a:r>
            <a:endParaRPr/>
          </a:p>
          <a:p>
            <a:pPr lvl="7" indent="-88900" marL="3200400">
              <a:spcBef>
                <a:spcPts val="0"/>
              </a:spcBef>
              <a:buClr>
                <a:srgbClr val="000000"/>
              </a:buClr>
              <a:buFont typeface="Courier New"/>
              <a:buChar char="o"/>
            </a:pPr>
            <a:r>
              <a:t/>
            </a:r>
            <a:endParaRPr/>
          </a:p>
          <a:p>
            <a:pPr lvl="8" indent="-88900" marL="3657600">
              <a:spcBef>
                <a:spcPts val="0"/>
              </a:spcBef>
              <a:buClr>
                <a:srgbClr val="000000"/>
              </a:buClr>
              <a:buFont typeface="Wingdings"/>
              <a:buChar char="§"/>
            </a:pPr>
            <a:r>
              <a:t/>
            </a:r>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picTx">
  <p:cSld name="Picture with Caption">
    <p:spTree>
      <p:nvGrpSpPr>
        <p:cNvPr id="153" name="Shape 153"/>
        <p:cNvGrpSpPr/>
        <p:nvPr/>
      </p:nvGrpSpPr>
      <p:grpSpPr>
        <a:xfrm>
          <a:off y="0" x="0"/>
          <a:ext cy="0" cx="0"/>
          <a:chOff y="0" x="0"/>
          <a:chExt cy="0" cx="0"/>
        </a:xfrm>
      </p:grpSpPr>
      <p:sp>
        <p:nvSpPr>
          <p:cNvPr id="154" name="Shape 154"/>
          <p:cNvSpPr txBox="1"/>
          <p:nvPr>
            <p:ph type="title"/>
          </p:nvPr>
        </p:nvSpPr>
        <p:spPr>
          <a:xfrm>
            <a:off y="792479" x="457200"/>
            <a:ext cy="1264920" cx="2142679"/>
          </a:xfrm>
          <a:prstGeom prst="rect">
            <a:avLst/>
          </a:prstGeom>
          <a:noFill/>
          <a:ln>
            <a:noFill/>
          </a:ln>
        </p:spPr>
        <p:txBody>
          <a:bodyPr bIns="91425" rIns="91425" lIns="91425" tIns="91425" anchor="b" anchorCtr="0"/>
          <a:lstStyle>
            <a:lvl1pPr algn="l"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155" name="Shape 155"/>
          <p:cNvSpPr/>
          <p:nvPr>
            <p:ph idx="2" type="pic"/>
          </p:nvPr>
        </p:nvSpPr>
        <p:spPr>
          <a:xfrm>
            <a:off y="838200" x="2858609"/>
            <a:ext cy="5500456" cx="5904389"/>
          </a:xfrm>
          <a:prstGeom prst="rect">
            <a:avLst/>
          </a:prstGeom>
          <a:solidFill>
            <a:schemeClr val="lt2"/>
          </a:solidFill>
          <a:ln w="76200" cap="flat">
            <a:solidFill>
              <a:srgbClr val="FFFFFF"/>
            </a:solidFill>
            <a:prstDash val="solid"/>
            <a:miter/>
            <a:headEnd w="med" len="med" type="none"/>
            <a:tailEnd w="med" len="med" type="none"/>
          </a:ln>
        </p:spPr>
      </p:sp>
      <p:sp>
        <p:nvSpPr>
          <p:cNvPr id="156" name="Shape 156"/>
          <p:cNvSpPr txBox="1"/>
          <p:nvPr>
            <p:ph idx="1" type="body"/>
          </p:nvPr>
        </p:nvSpPr>
        <p:spPr>
          <a:xfrm>
            <a:off y="2133600" x="457200"/>
            <a:ext cy="4242815" cx="2139695"/>
          </a:xfrm>
          <a:prstGeom prst="rect">
            <a:avLst/>
          </a:prstGeom>
          <a:noFill/>
          <a:ln>
            <a:noFill/>
          </a:ln>
        </p:spPr>
        <p:txBody>
          <a:bodyPr bIns="91425" rIns="91425" lIns="91425" tIns="91425" anchor="t" anchorCtr="0"/>
          <a:lstStyle>
            <a:lvl1pPr rtl="0" indent="0" marL="0">
              <a:spcBef>
                <a:spcPts val="0"/>
              </a:spcBef>
              <a:buFont typeface="Arial"/>
              <a:buNone/>
              <a:defRPr/>
            </a:lvl1pPr>
            <a:lvl2pPr rtl="0" indent="0" marL="457200">
              <a:spcBef>
                <a:spcPts val="0"/>
              </a:spcBef>
              <a:buFont typeface="Arial"/>
              <a:buNone/>
              <a:defRPr/>
            </a:lvl2pPr>
            <a:lvl3pPr rtl="0" indent="0" marL="914400">
              <a:spcBef>
                <a:spcPts val="0"/>
              </a:spcBef>
              <a:buFont typeface="Arial"/>
              <a:buNone/>
              <a:defRPr/>
            </a:lvl3pPr>
            <a:lvl4pPr rtl="0" indent="0" marL="1371600">
              <a:spcBef>
                <a:spcPts val="0"/>
              </a:spcBef>
              <a:buFont typeface="Arial"/>
              <a:buNone/>
              <a:defRPr/>
            </a:lvl4pPr>
            <a:lvl5pPr rtl="0" indent="0" marL="1828800">
              <a:spcBef>
                <a:spcPts val="0"/>
              </a:spcBef>
              <a:buFont typeface="Arial"/>
              <a:buNone/>
              <a:defRPr/>
            </a:lvl5pPr>
            <a:lvl6pPr rtl="0" indent="0" marL="2286000">
              <a:spcBef>
                <a:spcPts val="0"/>
              </a:spcBef>
              <a:buFont typeface="Arial"/>
              <a:buNone/>
              <a:defRPr/>
            </a:lvl6pPr>
            <a:lvl7pPr rtl="0" indent="0" marL="2743200">
              <a:spcBef>
                <a:spcPts val="0"/>
              </a:spcBef>
              <a:buFont typeface="Arial"/>
              <a:buNone/>
              <a:defRPr/>
            </a:lvl7pPr>
            <a:lvl8pPr rtl="0" indent="0" marL="3200400">
              <a:spcBef>
                <a:spcPts val="0"/>
              </a:spcBef>
              <a:buFont typeface="Arial"/>
              <a:buNone/>
              <a:defRPr/>
            </a:lvl8pPr>
            <a:lvl9pPr rtl="0" indent="0" marL="3657600">
              <a:spcBef>
                <a:spcPts val="0"/>
              </a:spcBef>
              <a:buFont typeface="Arial"/>
              <a:buNone/>
              <a:defRPr/>
            </a:lvl9pPr>
          </a:lstStyle>
          <a:p/>
        </p:txBody>
      </p:sp>
      <p:sp>
        <p:nvSpPr>
          <p:cNvPr id="157" name="Shape 157"/>
          <p:cNvSpPr txBox="1"/>
          <p:nvPr>
            <p:ph idx="10" type="dt"/>
          </p:nvPr>
        </p:nvSpPr>
        <p:spPr>
          <a:xfrm>
            <a:off y="18288" x="457200"/>
            <a:ext cy="329184" cx="2895600"/>
          </a:xfrm>
          <a:prstGeom prst="rect">
            <a:avLst/>
          </a:prstGeom>
          <a:noFill/>
          <a:ln>
            <a:noFill/>
          </a:ln>
        </p:spPr>
        <p:txBody>
          <a:bodyPr bIns="91425" rIns="91425" lIns="91425" tIns="91425" anchor="ctr" anchorCtr="0"/>
          <a:lstStyle>
            <a:lvl1pPr algn="l" rtl="0" marR="0" indent="0" marL="0">
              <a:spcBef>
                <a:spcPts val="0"/>
              </a:spcBef>
              <a:defRPr/>
            </a:lvl1pPr>
            <a:lvl2pPr algn="l" rtl="0" marR="0" indent="0" marL="457200">
              <a:spcBef>
                <a:spcPts val="0"/>
              </a:spcBef>
              <a:defRPr/>
            </a:lvl2pPr>
            <a:lvl3pPr algn="l" rtl="0" marR="0" indent="0" marL="914400">
              <a:spcBef>
                <a:spcPts val="0"/>
              </a:spcBef>
              <a:defRPr/>
            </a:lvl3pPr>
            <a:lvl4pPr algn="l" rtl="0" marR="0" indent="0" marL="1371600">
              <a:spcBef>
                <a:spcPts val="0"/>
              </a:spcBef>
              <a:defRPr/>
            </a:lvl4pPr>
            <a:lvl5pPr algn="l" rtl="0" marR="0" indent="0" marL="1828800">
              <a:spcBef>
                <a:spcPts val="0"/>
              </a:spcBef>
              <a:defRPr/>
            </a:lvl5pPr>
            <a:lvl6pPr algn="l" rtl="0" marR="0" indent="0" marL="2286000">
              <a:spcBef>
                <a:spcPts val="0"/>
              </a:spcBef>
              <a:defRPr/>
            </a:lvl6pPr>
            <a:lvl7pPr algn="l" rtl="0" marR="0" indent="0" marL="2743200">
              <a:spcBef>
                <a:spcPts val="0"/>
              </a:spcBef>
              <a:defRPr/>
            </a:lvl7pPr>
            <a:lvl8pPr algn="l" rtl="0" marR="0" indent="0" marL="3200400">
              <a:spcBef>
                <a:spcPts val="0"/>
              </a:spcBef>
              <a:defRPr/>
            </a:lvl8pPr>
            <a:lvl9pPr algn="l" rtl="0" marR="0" indent="0" marL="3657600">
              <a:spcBef>
                <a:spcPts val="0"/>
              </a:spcBef>
              <a:defRPr/>
            </a:lvl9pPr>
          </a:lstStyle>
          <a:p/>
        </p:txBody>
      </p:sp>
      <p:sp>
        <p:nvSpPr>
          <p:cNvPr id="158" name="Shape 158"/>
          <p:cNvSpPr txBox="1"/>
          <p:nvPr>
            <p:ph idx="11" type="ftr"/>
          </p:nvPr>
        </p:nvSpPr>
        <p:spPr>
          <a:xfrm>
            <a:off y="18288" x="3429000"/>
            <a:ext cy="329184" cx="4114800"/>
          </a:xfrm>
          <a:prstGeom prst="rect">
            <a:avLst/>
          </a:prstGeom>
          <a:noFill/>
          <a:ln>
            <a:noFill/>
          </a:ln>
        </p:spPr>
        <p:txBody>
          <a:bodyPr bIns="91425" rIns="91425" lIns="91425" tIns="91425" anchor="ctr" anchorCtr="0"/>
          <a:lstStyle>
            <a:lvl1pPr algn="ctr" rtl="0" marR="0" indent="0" marL="0">
              <a:spcBef>
                <a:spcPts val="0"/>
              </a:spcBef>
              <a:defRPr/>
            </a:lvl1pPr>
            <a:lvl2pPr algn="l" rtl="0" marR="0" indent="0" marL="457200">
              <a:spcBef>
                <a:spcPts val="0"/>
              </a:spcBef>
              <a:defRPr/>
            </a:lvl2pPr>
            <a:lvl3pPr algn="l" rtl="0" marR="0" indent="0" marL="914400">
              <a:spcBef>
                <a:spcPts val="0"/>
              </a:spcBef>
              <a:defRPr/>
            </a:lvl3pPr>
            <a:lvl4pPr algn="l" rtl="0" marR="0" indent="0" marL="1371600">
              <a:spcBef>
                <a:spcPts val="0"/>
              </a:spcBef>
              <a:defRPr/>
            </a:lvl4pPr>
            <a:lvl5pPr algn="l" rtl="0" marR="0" indent="0" marL="1828800">
              <a:spcBef>
                <a:spcPts val="0"/>
              </a:spcBef>
              <a:defRPr/>
            </a:lvl5pPr>
            <a:lvl6pPr algn="l" rtl="0" marR="0" indent="0" marL="2286000">
              <a:spcBef>
                <a:spcPts val="0"/>
              </a:spcBef>
              <a:defRPr/>
            </a:lvl6pPr>
            <a:lvl7pPr algn="l" rtl="0" marR="0" indent="0" marL="2743200">
              <a:spcBef>
                <a:spcPts val="0"/>
              </a:spcBef>
              <a:defRPr/>
            </a:lvl7pPr>
            <a:lvl8pPr algn="l" rtl="0" marR="0" indent="0" marL="3200400">
              <a:spcBef>
                <a:spcPts val="0"/>
              </a:spcBef>
              <a:defRPr/>
            </a:lvl8pPr>
            <a:lvl9pPr algn="l" rtl="0" marR="0" indent="0" marL="3657600">
              <a:spcBef>
                <a:spcPts val="0"/>
              </a:spcBef>
              <a:defRPr/>
            </a:lvl9pPr>
          </a:lstStyle>
          <a:p/>
        </p:txBody>
      </p:sp>
      <p:sp>
        <p:nvSpPr>
          <p:cNvPr id="159" name="Shape 159"/>
          <p:cNvSpPr txBox="1"/>
          <p:nvPr>
            <p:ph idx="12" type="sldNum"/>
          </p:nvPr>
        </p:nvSpPr>
        <p:spPr>
          <a:xfrm>
            <a:off y="18288" x="7620000"/>
            <a:ext cy="329184" cx="1066799"/>
          </a:xfrm>
          <a:prstGeom prst="rect">
            <a:avLst/>
          </a:prstGeom>
          <a:noFill/>
          <a:ln>
            <a:noFill/>
          </a:ln>
        </p:spPr>
        <p:txBody>
          <a:bodyPr bIns="91425" rIns="91425" lIns="91425" tIns="91425" anchor="ctr" anchorCtr="0">
            <a:noAutofit/>
          </a:bodyPr>
          <a:lstStyle/>
          <a:p>
            <a:pPr lvl="0" indent="-88900" marL="0">
              <a:spcBef>
                <a:spcPts val="0"/>
              </a:spcBef>
              <a:buClr>
                <a:srgbClr val="000000"/>
              </a:buClr>
              <a:buFont typeface="Arial"/>
              <a:buChar char="●"/>
            </a:pPr>
            <a:r>
              <a:t/>
            </a:r>
            <a:endParaRPr/>
          </a:p>
          <a:p>
            <a:pPr lvl="1" indent="-88900" marL="457200">
              <a:spcBef>
                <a:spcPts val="0"/>
              </a:spcBef>
              <a:buClr>
                <a:srgbClr val="000000"/>
              </a:buClr>
              <a:buFont typeface="Courier New"/>
              <a:buChar char="o"/>
            </a:pPr>
            <a:r>
              <a:t/>
            </a:r>
            <a:endParaRPr/>
          </a:p>
          <a:p>
            <a:pPr lvl="2" indent="-88900" marL="914400">
              <a:spcBef>
                <a:spcPts val="0"/>
              </a:spcBef>
              <a:buClr>
                <a:srgbClr val="000000"/>
              </a:buClr>
              <a:buFont typeface="Wingdings"/>
              <a:buChar char="§"/>
            </a:pPr>
            <a:r>
              <a:t/>
            </a:r>
            <a:endParaRPr/>
          </a:p>
          <a:p>
            <a:pPr lvl="3" indent="-88900" marL="1371600">
              <a:spcBef>
                <a:spcPts val="0"/>
              </a:spcBef>
              <a:buClr>
                <a:srgbClr val="000000"/>
              </a:buClr>
              <a:buFont typeface="Arial"/>
              <a:buChar char="●"/>
            </a:pPr>
            <a:r>
              <a:t/>
            </a:r>
            <a:endParaRPr/>
          </a:p>
          <a:p>
            <a:pPr lvl="4" indent="-88900" marL="1828800">
              <a:spcBef>
                <a:spcPts val="0"/>
              </a:spcBef>
              <a:buClr>
                <a:srgbClr val="000000"/>
              </a:buClr>
              <a:buFont typeface="Courier New"/>
              <a:buChar char="o"/>
            </a:pPr>
            <a:r>
              <a:t/>
            </a:r>
            <a:endParaRPr/>
          </a:p>
          <a:p>
            <a:pPr lvl="5" indent="-88900" marL="2286000">
              <a:spcBef>
                <a:spcPts val="0"/>
              </a:spcBef>
              <a:buClr>
                <a:srgbClr val="000000"/>
              </a:buClr>
              <a:buFont typeface="Wingdings"/>
              <a:buChar char="§"/>
            </a:pPr>
            <a:r>
              <a:t/>
            </a:r>
            <a:endParaRPr/>
          </a:p>
          <a:p>
            <a:pPr lvl="6" indent="-88900" marL="2743200">
              <a:spcBef>
                <a:spcPts val="0"/>
              </a:spcBef>
              <a:buClr>
                <a:srgbClr val="000000"/>
              </a:buClr>
              <a:buFont typeface="Arial"/>
              <a:buChar char="●"/>
            </a:pPr>
            <a:r>
              <a:t/>
            </a:r>
            <a:endParaRPr/>
          </a:p>
          <a:p>
            <a:pPr lvl="7" indent="-88900" marL="3200400">
              <a:spcBef>
                <a:spcPts val="0"/>
              </a:spcBef>
              <a:buClr>
                <a:srgbClr val="000000"/>
              </a:buClr>
              <a:buFont typeface="Courier New"/>
              <a:buChar char="o"/>
            </a:pPr>
            <a:r>
              <a:t/>
            </a:r>
            <a:endParaRPr/>
          </a:p>
          <a:p>
            <a:pPr lvl="8" indent="-88900" marL="3657600">
              <a:spcBef>
                <a:spcPts val="0"/>
              </a:spcBef>
              <a:buClr>
                <a:srgbClr val="000000"/>
              </a:buClr>
              <a:buFont typeface="Wingdings"/>
              <a:buChar char="§"/>
            </a:pPr>
            <a:r>
              <a:t/>
            </a:r>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vertTx">
  <p:cSld name="Title and Vertical Text">
    <p:spTree>
      <p:nvGrpSpPr>
        <p:cNvPr id="160" name="Shape 160"/>
        <p:cNvGrpSpPr/>
        <p:nvPr/>
      </p:nvGrpSpPr>
      <p:grpSpPr>
        <a:xfrm>
          <a:off y="0" x="0"/>
          <a:ext cy="0" cx="0"/>
          <a:chOff y="0" x="0"/>
          <a:chExt cy="0" cx="0"/>
        </a:xfrm>
      </p:grpSpPr>
      <p:sp>
        <p:nvSpPr>
          <p:cNvPr id="161" name="Shape 161"/>
          <p:cNvSpPr txBox="1"/>
          <p:nvPr>
            <p:ph type="title"/>
          </p:nvPr>
        </p:nvSpPr>
        <p:spPr>
          <a:xfrm>
            <a:off y="533400" x="457200"/>
            <a:ext cy="990599" cx="8229600"/>
          </a:xfrm>
          <a:prstGeom prst="rect">
            <a:avLst/>
          </a:prstGeom>
          <a:noFill/>
          <a:ln>
            <a:noFill/>
          </a:ln>
        </p:spPr>
        <p:txBody>
          <a:bodyPr bIns="91425" rIns="91425" lIns="91425" tIns="91425" anchor="ctr" anchorCtr="0"/>
          <a:lstStyle>
            <a:lvl1pPr algn="l" rtl="0">
              <a:spcBef>
                <a:spcPts val="0"/>
              </a:spcBef>
              <a:buClr>
                <a:schemeClr val="dk2"/>
              </a:buClr>
              <a:buFont typeface="Arial"/>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162" name="Shape 162"/>
          <p:cNvSpPr txBox="1"/>
          <p:nvPr>
            <p:ph idx="1" type="body"/>
          </p:nvPr>
        </p:nvSpPr>
        <p:spPr>
          <a:xfrm rot="5400000">
            <a:off y="-76200" x="2133599"/>
            <a:ext cy="8229600" cx="4876799"/>
          </a:xfrm>
          <a:prstGeom prst="rect">
            <a:avLst/>
          </a:prstGeom>
          <a:noFill/>
          <a:ln>
            <a:noFill/>
          </a:ln>
        </p:spPr>
        <p:txBody>
          <a:bodyPr bIns="91425" rIns="91425" lIns="91425" tIns="91425" anchor="t" anchorCtr="0"/>
          <a:lstStyle>
            <a:lvl1pPr algn="l" rtl="0" indent="-53339" marL="182880">
              <a:spcBef>
                <a:spcPts val="480"/>
              </a:spcBef>
              <a:buClr>
                <a:schemeClr val="accent1"/>
              </a:buClr>
              <a:buFont typeface="Arial"/>
              <a:buChar char="•"/>
              <a:defRPr/>
            </a:lvl1pPr>
            <a:lvl2pPr algn="l" rtl="0" indent="-82550" marL="457200">
              <a:spcBef>
                <a:spcPts val="400"/>
              </a:spcBef>
              <a:buClr>
                <a:schemeClr val="accent1"/>
              </a:buClr>
              <a:buFont typeface="Arial"/>
              <a:buChar char="•"/>
              <a:defRPr/>
            </a:lvl2pPr>
            <a:lvl3pPr algn="l" rtl="0" indent="-82550" marL="731520">
              <a:spcBef>
                <a:spcPts val="360"/>
              </a:spcBef>
              <a:buClr>
                <a:schemeClr val="accent1"/>
              </a:buClr>
              <a:buFont typeface="Arial"/>
              <a:buChar char="•"/>
              <a:defRPr/>
            </a:lvl3pPr>
            <a:lvl4pPr algn="l" rtl="0" indent="-91439" marL="1005839">
              <a:spcBef>
                <a:spcPts val="320"/>
              </a:spcBef>
              <a:buClr>
                <a:schemeClr val="accent1"/>
              </a:buClr>
              <a:buFont typeface="Arial"/>
              <a:buChar char="•"/>
              <a:defRPr/>
            </a:lvl4pPr>
            <a:lvl5pPr algn="l" rtl="0" indent="-58419" marL="1188720">
              <a:spcBef>
                <a:spcPts val="280"/>
              </a:spcBef>
              <a:buClr>
                <a:schemeClr val="accent1"/>
              </a:buClr>
              <a:buFont typeface="Arial"/>
              <a:buChar char="•"/>
              <a:defRPr/>
            </a:lvl5pPr>
            <a:lvl6pPr algn="l" rtl="0" indent="-107950" marL="1371600">
              <a:spcBef>
                <a:spcPts val="260"/>
              </a:spcBef>
              <a:buClr>
                <a:schemeClr val="accent1"/>
              </a:buClr>
              <a:buFont typeface="Arial"/>
              <a:buChar char="•"/>
              <a:defRPr/>
            </a:lvl6pPr>
            <a:lvl7pPr algn="l" rtl="0" indent="-100330" marL="1554480">
              <a:spcBef>
                <a:spcPts val="260"/>
              </a:spcBef>
              <a:buClr>
                <a:schemeClr val="accent1"/>
              </a:buClr>
              <a:buFont typeface="Arial"/>
              <a:buChar char="•"/>
              <a:defRPr/>
            </a:lvl7pPr>
            <a:lvl8pPr algn="l" rtl="0" indent="-105410" marL="1737360">
              <a:spcBef>
                <a:spcPts val="260"/>
              </a:spcBef>
              <a:buClr>
                <a:schemeClr val="accent1"/>
              </a:buClr>
              <a:buFont typeface="Arial"/>
              <a:buChar char="•"/>
              <a:defRPr/>
            </a:lvl8pPr>
            <a:lvl9pPr algn="l" rtl="0" indent="-110489" marL="1920240">
              <a:spcBef>
                <a:spcPts val="260"/>
              </a:spcBef>
              <a:buClr>
                <a:schemeClr val="accent1"/>
              </a:buClr>
              <a:buFont typeface="Arial"/>
              <a:buChar char="•"/>
              <a:defRPr/>
            </a:lvl9pPr>
          </a:lstStyle>
          <a:p/>
        </p:txBody>
      </p:sp>
      <p:sp>
        <p:nvSpPr>
          <p:cNvPr id="163" name="Shape 163"/>
          <p:cNvSpPr txBox="1"/>
          <p:nvPr>
            <p:ph idx="10" type="dt"/>
          </p:nvPr>
        </p:nvSpPr>
        <p:spPr>
          <a:xfrm>
            <a:off y="18288" x="457200"/>
            <a:ext cy="329184" cx="2895600"/>
          </a:xfrm>
          <a:prstGeom prst="rect">
            <a:avLst/>
          </a:prstGeom>
          <a:noFill/>
          <a:ln>
            <a:noFill/>
          </a:ln>
        </p:spPr>
        <p:txBody>
          <a:bodyPr bIns="91425" rIns="91425" lIns="91425" tIns="91425" anchor="ctr" anchorCtr="0"/>
          <a:lstStyle>
            <a:lvl1pPr algn="l" rtl="0" marR="0" indent="0" marL="0">
              <a:spcBef>
                <a:spcPts val="0"/>
              </a:spcBef>
              <a:defRPr/>
            </a:lvl1pPr>
            <a:lvl2pPr algn="l" rtl="0" marR="0" indent="0" marL="457200">
              <a:spcBef>
                <a:spcPts val="0"/>
              </a:spcBef>
              <a:defRPr/>
            </a:lvl2pPr>
            <a:lvl3pPr algn="l" rtl="0" marR="0" indent="0" marL="914400">
              <a:spcBef>
                <a:spcPts val="0"/>
              </a:spcBef>
              <a:defRPr/>
            </a:lvl3pPr>
            <a:lvl4pPr algn="l" rtl="0" marR="0" indent="0" marL="1371600">
              <a:spcBef>
                <a:spcPts val="0"/>
              </a:spcBef>
              <a:defRPr/>
            </a:lvl4pPr>
            <a:lvl5pPr algn="l" rtl="0" marR="0" indent="0" marL="1828800">
              <a:spcBef>
                <a:spcPts val="0"/>
              </a:spcBef>
              <a:defRPr/>
            </a:lvl5pPr>
            <a:lvl6pPr algn="l" rtl="0" marR="0" indent="0" marL="2286000">
              <a:spcBef>
                <a:spcPts val="0"/>
              </a:spcBef>
              <a:defRPr/>
            </a:lvl6pPr>
            <a:lvl7pPr algn="l" rtl="0" marR="0" indent="0" marL="2743200">
              <a:spcBef>
                <a:spcPts val="0"/>
              </a:spcBef>
              <a:defRPr/>
            </a:lvl7pPr>
            <a:lvl8pPr algn="l" rtl="0" marR="0" indent="0" marL="3200400">
              <a:spcBef>
                <a:spcPts val="0"/>
              </a:spcBef>
              <a:defRPr/>
            </a:lvl8pPr>
            <a:lvl9pPr algn="l" rtl="0" marR="0" indent="0" marL="3657600">
              <a:spcBef>
                <a:spcPts val="0"/>
              </a:spcBef>
              <a:defRPr/>
            </a:lvl9pPr>
          </a:lstStyle>
          <a:p/>
        </p:txBody>
      </p:sp>
      <p:sp>
        <p:nvSpPr>
          <p:cNvPr id="164" name="Shape 164"/>
          <p:cNvSpPr txBox="1"/>
          <p:nvPr>
            <p:ph idx="11" type="ftr"/>
          </p:nvPr>
        </p:nvSpPr>
        <p:spPr>
          <a:xfrm>
            <a:off y="18288" x="3429000"/>
            <a:ext cy="329184" cx="4114800"/>
          </a:xfrm>
          <a:prstGeom prst="rect">
            <a:avLst/>
          </a:prstGeom>
          <a:noFill/>
          <a:ln>
            <a:noFill/>
          </a:ln>
        </p:spPr>
        <p:txBody>
          <a:bodyPr bIns="91425" rIns="91425" lIns="91425" tIns="91425" anchor="ctr" anchorCtr="0"/>
          <a:lstStyle>
            <a:lvl1pPr algn="ctr" rtl="0" marR="0" indent="0" marL="0">
              <a:spcBef>
                <a:spcPts val="0"/>
              </a:spcBef>
              <a:defRPr/>
            </a:lvl1pPr>
            <a:lvl2pPr algn="l" rtl="0" marR="0" indent="0" marL="457200">
              <a:spcBef>
                <a:spcPts val="0"/>
              </a:spcBef>
              <a:defRPr/>
            </a:lvl2pPr>
            <a:lvl3pPr algn="l" rtl="0" marR="0" indent="0" marL="914400">
              <a:spcBef>
                <a:spcPts val="0"/>
              </a:spcBef>
              <a:defRPr/>
            </a:lvl3pPr>
            <a:lvl4pPr algn="l" rtl="0" marR="0" indent="0" marL="1371600">
              <a:spcBef>
                <a:spcPts val="0"/>
              </a:spcBef>
              <a:defRPr/>
            </a:lvl4pPr>
            <a:lvl5pPr algn="l" rtl="0" marR="0" indent="0" marL="1828800">
              <a:spcBef>
                <a:spcPts val="0"/>
              </a:spcBef>
              <a:defRPr/>
            </a:lvl5pPr>
            <a:lvl6pPr algn="l" rtl="0" marR="0" indent="0" marL="2286000">
              <a:spcBef>
                <a:spcPts val="0"/>
              </a:spcBef>
              <a:defRPr/>
            </a:lvl6pPr>
            <a:lvl7pPr algn="l" rtl="0" marR="0" indent="0" marL="2743200">
              <a:spcBef>
                <a:spcPts val="0"/>
              </a:spcBef>
              <a:defRPr/>
            </a:lvl7pPr>
            <a:lvl8pPr algn="l" rtl="0" marR="0" indent="0" marL="3200400">
              <a:spcBef>
                <a:spcPts val="0"/>
              </a:spcBef>
              <a:defRPr/>
            </a:lvl8pPr>
            <a:lvl9pPr algn="l" rtl="0" marR="0" indent="0" marL="3657600">
              <a:spcBef>
                <a:spcPts val="0"/>
              </a:spcBef>
              <a:defRPr/>
            </a:lvl9pPr>
          </a:lstStyle>
          <a:p/>
        </p:txBody>
      </p:sp>
      <p:sp>
        <p:nvSpPr>
          <p:cNvPr id="165" name="Shape 165"/>
          <p:cNvSpPr txBox="1"/>
          <p:nvPr>
            <p:ph idx="12" type="sldNum"/>
          </p:nvPr>
        </p:nvSpPr>
        <p:spPr>
          <a:xfrm>
            <a:off y="18288" x="7620000"/>
            <a:ext cy="329184" cx="1066799"/>
          </a:xfrm>
          <a:prstGeom prst="rect">
            <a:avLst/>
          </a:prstGeom>
          <a:noFill/>
          <a:ln>
            <a:noFill/>
          </a:ln>
        </p:spPr>
        <p:txBody>
          <a:bodyPr bIns="91425" rIns="91425" lIns="91425" tIns="91425" anchor="ctr" anchorCtr="0">
            <a:noAutofit/>
          </a:bodyPr>
          <a:lstStyle/>
          <a:p>
            <a:pPr lvl="0" indent="-88900" marL="0">
              <a:spcBef>
                <a:spcPts val="0"/>
              </a:spcBef>
              <a:buClr>
                <a:srgbClr val="000000"/>
              </a:buClr>
              <a:buFont typeface="Arial"/>
              <a:buChar char="●"/>
            </a:pPr>
            <a:r>
              <a:t/>
            </a:r>
            <a:endParaRPr/>
          </a:p>
          <a:p>
            <a:pPr lvl="1" indent="-88900" marL="457200">
              <a:spcBef>
                <a:spcPts val="0"/>
              </a:spcBef>
              <a:buClr>
                <a:srgbClr val="000000"/>
              </a:buClr>
              <a:buFont typeface="Courier New"/>
              <a:buChar char="o"/>
            </a:pPr>
            <a:r>
              <a:t/>
            </a:r>
            <a:endParaRPr/>
          </a:p>
          <a:p>
            <a:pPr lvl="2" indent="-88900" marL="914400">
              <a:spcBef>
                <a:spcPts val="0"/>
              </a:spcBef>
              <a:buClr>
                <a:srgbClr val="000000"/>
              </a:buClr>
              <a:buFont typeface="Wingdings"/>
              <a:buChar char="§"/>
            </a:pPr>
            <a:r>
              <a:t/>
            </a:r>
            <a:endParaRPr/>
          </a:p>
          <a:p>
            <a:pPr lvl="3" indent="-88900" marL="1371600">
              <a:spcBef>
                <a:spcPts val="0"/>
              </a:spcBef>
              <a:buClr>
                <a:srgbClr val="000000"/>
              </a:buClr>
              <a:buFont typeface="Arial"/>
              <a:buChar char="●"/>
            </a:pPr>
            <a:r>
              <a:t/>
            </a:r>
            <a:endParaRPr/>
          </a:p>
          <a:p>
            <a:pPr lvl="4" indent="-88900" marL="1828800">
              <a:spcBef>
                <a:spcPts val="0"/>
              </a:spcBef>
              <a:buClr>
                <a:srgbClr val="000000"/>
              </a:buClr>
              <a:buFont typeface="Courier New"/>
              <a:buChar char="o"/>
            </a:pPr>
            <a:r>
              <a:t/>
            </a:r>
            <a:endParaRPr/>
          </a:p>
          <a:p>
            <a:pPr lvl="5" indent="-88900" marL="2286000">
              <a:spcBef>
                <a:spcPts val="0"/>
              </a:spcBef>
              <a:buClr>
                <a:srgbClr val="000000"/>
              </a:buClr>
              <a:buFont typeface="Wingdings"/>
              <a:buChar char="§"/>
            </a:pPr>
            <a:r>
              <a:t/>
            </a:r>
            <a:endParaRPr/>
          </a:p>
          <a:p>
            <a:pPr lvl="6" indent="-88900" marL="2743200">
              <a:spcBef>
                <a:spcPts val="0"/>
              </a:spcBef>
              <a:buClr>
                <a:srgbClr val="000000"/>
              </a:buClr>
              <a:buFont typeface="Arial"/>
              <a:buChar char="●"/>
            </a:pPr>
            <a:r>
              <a:t/>
            </a:r>
            <a:endParaRPr/>
          </a:p>
          <a:p>
            <a:pPr lvl="7" indent="-88900" marL="3200400">
              <a:spcBef>
                <a:spcPts val="0"/>
              </a:spcBef>
              <a:buClr>
                <a:srgbClr val="000000"/>
              </a:buClr>
              <a:buFont typeface="Courier New"/>
              <a:buChar char="o"/>
            </a:pPr>
            <a:r>
              <a:t/>
            </a:r>
            <a:endParaRPr/>
          </a:p>
          <a:p>
            <a:pPr lvl="8" indent="-88900" marL="3657600">
              <a:spcBef>
                <a:spcPts val="0"/>
              </a:spcBef>
              <a:buClr>
                <a:srgbClr val="000000"/>
              </a:buClr>
              <a:buFont typeface="Wingdings"/>
              <a:buChar char="§"/>
            </a:pPr>
            <a:r>
              <a:t/>
            </a:r>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vertTitleAndTx">
  <p:cSld name="Vertical Title and Text">
    <p:spTree>
      <p:nvGrpSpPr>
        <p:cNvPr id="166" name="Shape 166"/>
        <p:cNvGrpSpPr/>
        <p:nvPr/>
      </p:nvGrpSpPr>
      <p:grpSpPr>
        <a:xfrm>
          <a:off y="0" x="0"/>
          <a:ext cy="0" cx="0"/>
          <a:chOff y="0" x="0"/>
          <a:chExt cy="0" cx="0"/>
        </a:xfrm>
      </p:grpSpPr>
      <p:sp>
        <p:nvSpPr>
          <p:cNvPr id="167" name="Shape 167"/>
          <p:cNvSpPr txBox="1"/>
          <p:nvPr>
            <p:ph type="title"/>
          </p:nvPr>
        </p:nvSpPr>
        <p:spPr>
          <a:xfrm rot="5400000">
            <a:off y="2514600" x="4724399"/>
            <a:ext cy="2057400" cx="5867400"/>
          </a:xfrm>
          <a:prstGeom prst="rect">
            <a:avLst/>
          </a:prstGeom>
          <a:noFill/>
          <a:ln>
            <a:noFill/>
          </a:ln>
        </p:spPr>
        <p:txBody>
          <a:bodyPr bIns="91425" rIns="91425" lIns="91425" tIns="91425" anchor="b" anchorCtr="0"/>
          <a:lstStyle>
            <a:lvl1pPr algn="l" rtl="0">
              <a:spcBef>
                <a:spcPts val="0"/>
              </a:spcBef>
              <a:buClr>
                <a:schemeClr val="dk2"/>
              </a:buClr>
              <a:buFont typeface="Arial"/>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168" name="Shape 168"/>
          <p:cNvSpPr txBox="1"/>
          <p:nvPr>
            <p:ph idx="1" type="body"/>
          </p:nvPr>
        </p:nvSpPr>
        <p:spPr>
          <a:xfrm rot="5400000">
            <a:off y="533400" x="533400"/>
            <a:ext cy="6019799" cx="5867400"/>
          </a:xfrm>
          <a:prstGeom prst="rect">
            <a:avLst/>
          </a:prstGeom>
          <a:noFill/>
          <a:ln>
            <a:noFill/>
          </a:ln>
        </p:spPr>
        <p:txBody>
          <a:bodyPr bIns="91425" rIns="91425" lIns="91425" tIns="91425" anchor="t" anchorCtr="0"/>
          <a:lstStyle>
            <a:lvl1pPr algn="l" rtl="0" indent="-53339" marL="182880">
              <a:spcBef>
                <a:spcPts val="480"/>
              </a:spcBef>
              <a:buClr>
                <a:schemeClr val="accent1"/>
              </a:buClr>
              <a:buFont typeface="Arial"/>
              <a:buChar char="•"/>
              <a:defRPr/>
            </a:lvl1pPr>
            <a:lvl2pPr algn="l" rtl="0" indent="-82550" marL="457200">
              <a:spcBef>
                <a:spcPts val="400"/>
              </a:spcBef>
              <a:buClr>
                <a:schemeClr val="accent1"/>
              </a:buClr>
              <a:buFont typeface="Arial"/>
              <a:buChar char="•"/>
              <a:defRPr/>
            </a:lvl2pPr>
            <a:lvl3pPr algn="l" rtl="0" indent="-82550" marL="731520">
              <a:spcBef>
                <a:spcPts val="360"/>
              </a:spcBef>
              <a:buClr>
                <a:schemeClr val="accent1"/>
              </a:buClr>
              <a:buFont typeface="Arial"/>
              <a:buChar char="•"/>
              <a:defRPr/>
            </a:lvl3pPr>
            <a:lvl4pPr algn="l" rtl="0" indent="-91439" marL="1005839">
              <a:spcBef>
                <a:spcPts val="320"/>
              </a:spcBef>
              <a:buClr>
                <a:schemeClr val="accent1"/>
              </a:buClr>
              <a:buFont typeface="Arial"/>
              <a:buChar char="•"/>
              <a:defRPr/>
            </a:lvl4pPr>
            <a:lvl5pPr algn="l" rtl="0" indent="-58419" marL="1188720">
              <a:spcBef>
                <a:spcPts val="280"/>
              </a:spcBef>
              <a:buClr>
                <a:schemeClr val="accent1"/>
              </a:buClr>
              <a:buFont typeface="Arial"/>
              <a:buChar char="•"/>
              <a:defRPr/>
            </a:lvl5pPr>
            <a:lvl6pPr algn="l" rtl="0" indent="-107950" marL="1371600">
              <a:spcBef>
                <a:spcPts val="260"/>
              </a:spcBef>
              <a:buClr>
                <a:schemeClr val="accent1"/>
              </a:buClr>
              <a:buFont typeface="Arial"/>
              <a:buChar char="•"/>
              <a:defRPr/>
            </a:lvl6pPr>
            <a:lvl7pPr algn="l" rtl="0" indent="-100330" marL="1554480">
              <a:spcBef>
                <a:spcPts val="260"/>
              </a:spcBef>
              <a:buClr>
                <a:schemeClr val="accent1"/>
              </a:buClr>
              <a:buFont typeface="Arial"/>
              <a:buChar char="•"/>
              <a:defRPr/>
            </a:lvl7pPr>
            <a:lvl8pPr algn="l" rtl="0" indent="-105410" marL="1737360">
              <a:spcBef>
                <a:spcPts val="260"/>
              </a:spcBef>
              <a:buClr>
                <a:schemeClr val="accent1"/>
              </a:buClr>
              <a:buFont typeface="Arial"/>
              <a:buChar char="•"/>
              <a:defRPr/>
            </a:lvl8pPr>
            <a:lvl9pPr algn="l" rtl="0" indent="-110489" marL="1920240">
              <a:spcBef>
                <a:spcPts val="260"/>
              </a:spcBef>
              <a:buClr>
                <a:schemeClr val="accent1"/>
              </a:buClr>
              <a:buFont typeface="Arial"/>
              <a:buChar char="•"/>
              <a:defRPr/>
            </a:lvl9pPr>
          </a:lstStyle>
          <a:p/>
        </p:txBody>
      </p:sp>
      <p:sp>
        <p:nvSpPr>
          <p:cNvPr id="169" name="Shape 169"/>
          <p:cNvSpPr txBox="1"/>
          <p:nvPr>
            <p:ph idx="10" type="dt"/>
          </p:nvPr>
        </p:nvSpPr>
        <p:spPr>
          <a:xfrm>
            <a:off y="18288" x="457200"/>
            <a:ext cy="329184" cx="2895600"/>
          </a:xfrm>
          <a:prstGeom prst="rect">
            <a:avLst/>
          </a:prstGeom>
          <a:noFill/>
          <a:ln>
            <a:noFill/>
          </a:ln>
        </p:spPr>
        <p:txBody>
          <a:bodyPr bIns="91425" rIns="91425" lIns="91425" tIns="91425" anchor="ctr" anchorCtr="0"/>
          <a:lstStyle>
            <a:lvl1pPr algn="l" rtl="0" marR="0" indent="0" marL="0">
              <a:spcBef>
                <a:spcPts val="0"/>
              </a:spcBef>
              <a:defRPr/>
            </a:lvl1pPr>
            <a:lvl2pPr algn="l" rtl="0" marR="0" indent="0" marL="457200">
              <a:spcBef>
                <a:spcPts val="0"/>
              </a:spcBef>
              <a:defRPr/>
            </a:lvl2pPr>
            <a:lvl3pPr algn="l" rtl="0" marR="0" indent="0" marL="914400">
              <a:spcBef>
                <a:spcPts val="0"/>
              </a:spcBef>
              <a:defRPr/>
            </a:lvl3pPr>
            <a:lvl4pPr algn="l" rtl="0" marR="0" indent="0" marL="1371600">
              <a:spcBef>
                <a:spcPts val="0"/>
              </a:spcBef>
              <a:defRPr/>
            </a:lvl4pPr>
            <a:lvl5pPr algn="l" rtl="0" marR="0" indent="0" marL="1828800">
              <a:spcBef>
                <a:spcPts val="0"/>
              </a:spcBef>
              <a:defRPr/>
            </a:lvl5pPr>
            <a:lvl6pPr algn="l" rtl="0" marR="0" indent="0" marL="2286000">
              <a:spcBef>
                <a:spcPts val="0"/>
              </a:spcBef>
              <a:defRPr/>
            </a:lvl6pPr>
            <a:lvl7pPr algn="l" rtl="0" marR="0" indent="0" marL="2743200">
              <a:spcBef>
                <a:spcPts val="0"/>
              </a:spcBef>
              <a:defRPr/>
            </a:lvl7pPr>
            <a:lvl8pPr algn="l" rtl="0" marR="0" indent="0" marL="3200400">
              <a:spcBef>
                <a:spcPts val="0"/>
              </a:spcBef>
              <a:defRPr/>
            </a:lvl8pPr>
            <a:lvl9pPr algn="l" rtl="0" marR="0" indent="0" marL="3657600">
              <a:spcBef>
                <a:spcPts val="0"/>
              </a:spcBef>
              <a:defRPr/>
            </a:lvl9pPr>
          </a:lstStyle>
          <a:p/>
        </p:txBody>
      </p:sp>
      <p:sp>
        <p:nvSpPr>
          <p:cNvPr id="170" name="Shape 170"/>
          <p:cNvSpPr txBox="1"/>
          <p:nvPr>
            <p:ph idx="11" type="ftr"/>
          </p:nvPr>
        </p:nvSpPr>
        <p:spPr>
          <a:xfrm>
            <a:off y="18288" x="3429000"/>
            <a:ext cy="329184" cx="4114800"/>
          </a:xfrm>
          <a:prstGeom prst="rect">
            <a:avLst/>
          </a:prstGeom>
          <a:noFill/>
          <a:ln>
            <a:noFill/>
          </a:ln>
        </p:spPr>
        <p:txBody>
          <a:bodyPr bIns="91425" rIns="91425" lIns="91425" tIns="91425" anchor="ctr" anchorCtr="0"/>
          <a:lstStyle>
            <a:lvl1pPr algn="ctr" rtl="0" marR="0" indent="0" marL="0">
              <a:spcBef>
                <a:spcPts val="0"/>
              </a:spcBef>
              <a:defRPr/>
            </a:lvl1pPr>
            <a:lvl2pPr algn="l" rtl="0" marR="0" indent="0" marL="457200">
              <a:spcBef>
                <a:spcPts val="0"/>
              </a:spcBef>
              <a:defRPr/>
            </a:lvl2pPr>
            <a:lvl3pPr algn="l" rtl="0" marR="0" indent="0" marL="914400">
              <a:spcBef>
                <a:spcPts val="0"/>
              </a:spcBef>
              <a:defRPr/>
            </a:lvl3pPr>
            <a:lvl4pPr algn="l" rtl="0" marR="0" indent="0" marL="1371600">
              <a:spcBef>
                <a:spcPts val="0"/>
              </a:spcBef>
              <a:defRPr/>
            </a:lvl4pPr>
            <a:lvl5pPr algn="l" rtl="0" marR="0" indent="0" marL="1828800">
              <a:spcBef>
                <a:spcPts val="0"/>
              </a:spcBef>
              <a:defRPr/>
            </a:lvl5pPr>
            <a:lvl6pPr algn="l" rtl="0" marR="0" indent="0" marL="2286000">
              <a:spcBef>
                <a:spcPts val="0"/>
              </a:spcBef>
              <a:defRPr/>
            </a:lvl6pPr>
            <a:lvl7pPr algn="l" rtl="0" marR="0" indent="0" marL="2743200">
              <a:spcBef>
                <a:spcPts val="0"/>
              </a:spcBef>
              <a:defRPr/>
            </a:lvl7pPr>
            <a:lvl8pPr algn="l" rtl="0" marR="0" indent="0" marL="3200400">
              <a:spcBef>
                <a:spcPts val="0"/>
              </a:spcBef>
              <a:defRPr/>
            </a:lvl8pPr>
            <a:lvl9pPr algn="l" rtl="0" marR="0" indent="0" marL="3657600">
              <a:spcBef>
                <a:spcPts val="0"/>
              </a:spcBef>
              <a:defRPr/>
            </a:lvl9pPr>
          </a:lstStyle>
          <a:p/>
        </p:txBody>
      </p:sp>
      <p:sp>
        <p:nvSpPr>
          <p:cNvPr id="171" name="Shape 171"/>
          <p:cNvSpPr txBox="1"/>
          <p:nvPr>
            <p:ph idx="12" type="sldNum"/>
          </p:nvPr>
        </p:nvSpPr>
        <p:spPr>
          <a:xfrm>
            <a:off y="18288" x="7620000"/>
            <a:ext cy="329184" cx="1066799"/>
          </a:xfrm>
          <a:prstGeom prst="rect">
            <a:avLst/>
          </a:prstGeom>
          <a:noFill/>
          <a:ln>
            <a:noFill/>
          </a:ln>
        </p:spPr>
        <p:txBody>
          <a:bodyPr bIns="91425" rIns="91425" lIns="91425" tIns="91425" anchor="ctr" anchorCtr="0">
            <a:noAutofit/>
          </a:bodyPr>
          <a:lstStyle/>
          <a:p>
            <a:pPr lvl="0" indent="-88900" marL="0">
              <a:spcBef>
                <a:spcPts val="0"/>
              </a:spcBef>
              <a:buClr>
                <a:srgbClr val="000000"/>
              </a:buClr>
              <a:buFont typeface="Arial"/>
              <a:buChar char="●"/>
            </a:pPr>
            <a:r>
              <a:t/>
            </a:r>
            <a:endParaRPr/>
          </a:p>
          <a:p>
            <a:pPr lvl="1" indent="-88900" marL="457200">
              <a:spcBef>
                <a:spcPts val="0"/>
              </a:spcBef>
              <a:buClr>
                <a:srgbClr val="000000"/>
              </a:buClr>
              <a:buFont typeface="Courier New"/>
              <a:buChar char="o"/>
            </a:pPr>
            <a:r>
              <a:t/>
            </a:r>
            <a:endParaRPr/>
          </a:p>
          <a:p>
            <a:pPr lvl="2" indent="-88900" marL="914400">
              <a:spcBef>
                <a:spcPts val="0"/>
              </a:spcBef>
              <a:buClr>
                <a:srgbClr val="000000"/>
              </a:buClr>
              <a:buFont typeface="Wingdings"/>
              <a:buChar char="§"/>
            </a:pPr>
            <a:r>
              <a:t/>
            </a:r>
            <a:endParaRPr/>
          </a:p>
          <a:p>
            <a:pPr lvl="3" indent="-88900" marL="1371600">
              <a:spcBef>
                <a:spcPts val="0"/>
              </a:spcBef>
              <a:buClr>
                <a:srgbClr val="000000"/>
              </a:buClr>
              <a:buFont typeface="Arial"/>
              <a:buChar char="●"/>
            </a:pPr>
            <a:r>
              <a:t/>
            </a:r>
            <a:endParaRPr/>
          </a:p>
          <a:p>
            <a:pPr lvl="4" indent="-88900" marL="1828800">
              <a:spcBef>
                <a:spcPts val="0"/>
              </a:spcBef>
              <a:buClr>
                <a:srgbClr val="000000"/>
              </a:buClr>
              <a:buFont typeface="Courier New"/>
              <a:buChar char="o"/>
            </a:pPr>
            <a:r>
              <a:t/>
            </a:r>
            <a:endParaRPr/>
          </a:p>
          <a:p>
            <a:pPr lvl="5" indent="-88900" marL="2286000">
              <a:spcBef>
                <a:spcPts val="0"/>
              </a:spcBef>
              <a:buClr>
                <a:srgbClr val="000000"/>
              </a:buClr>
              <a:buFont typeface="Wingdings"/>
              <a:buChar char="§"/>
            </a:pPr>
            <a:r>
              <a:t/>
            </a:r>
            <a:endParaRPr/>
          </a:p>
          <a:p>
            <a:pPr lvl="6" indent="-88900" marL="2743200">
              <a:spcBef>
                <a:spcPts val="0"/>
              </a:spcBef>
              <a:buClr>
                <a:srgbClr val="000000"/>
              </a:buClr>
              <a:buFont typeface="Arial"/>
              <a:buChar char="●"/>
            </a:pPr>
            <a:r>
              <a:t/>
            </a:r>
            <a:endParaRPr/>
          </a:p>
          <a:p>
            <a:pPr lvl="7" indent="-88900" marL="3200400">
              <a:spcBef>
                <a:spcPts val="0"/>
              </a:spcBef>
              <a:buClr>
                <a:srgbClr val="000000"/>
              </a:buClr>
              <a:buFont typeface="Courier New"/>
              <a:buChar char="o"/>
            </a:pPr>
            <a:r>
              <a:t/>
            </a:r>
            <a:endParaRPr/>
          </a:p>
          <a:p>
            <a:pPr lvl="8" indent="-88900" marL="3657600">
              <a:spcBef>
                <a:spcPts val="0"/>
              </a:spcBef>
              <a:buClr>
                <a:srgbClr val="000000"/>
              </a:buClr>
              <a:buFont typeface="Wingdings"/>
              <a:buChar char="§"/>
            </a:pPr>
            <a:r>
              <a:t/>
            </a:r>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secHead">
  <p:cSld name="Section Header">
    <p:bg>
      <p:bgPr>
        <a:gradFill>
          <a:gsLst>
            <a:gs pos="0">
              <a:schemeClr val="dk1"/>
            </a:gs>
            <a:gs pos="60000">
              <a:schemeClr val="dk1"/>
            </a:gs>
            <a:gs pos="100000">
              <a:srgbClr val="6C6C6C"/>
            </a:gs>
          </a:gsLst>
          <a:lin ang="5400000" scaled="0"/>
        </a:gradFill>
      </p:bgPr>
    </p:bg>
    <p:spTree>
      <p:nvGrpSpPr>
        <p:cNvPr id="30" name="Shape 30"/>
        <p:cNvGrpSpPr/>
        <p:nvPr/>
      </p:nvGrpSpPr>
      <p:grpSpPr>
        <a:xfrm>
          <a:off y="0" x="0"/>
          <a:ext cy="0" cx="0"/>
          <a:chOff y="0" x="0"/>
          <a:chExt cy="0" cx="0"/>
        </a:xfrm>
      </p:grpSpPr>
      <p:sp>
        <p:nvSpPr>
          <p:cNvPr id="31" name="Shape 31"/>
          <p:cNvSpPr/>
          <p:nvPr/>
        </p:nvSpPr>
        <p:spPr>
          <a:xfrm rot="10800000" flipH="1">
            <a:off y="7033" x="7033"/>
            <a:ext cy="6836899" cx="9129931"/>
          </a:xfrm>
          <a:prstGeom prst="rtTriangle">
            <a:avLst/>
          </a:prstGeom>
          <a:gradFill>
            <a:gsLst>
              <a:gs pos="0">
                <a:srgbClr val="DEF5FA">
                  <a:alpha val="9803"/>
                </a:srgbClr>
              </a:gs>
              <a:gs pos="70000">
                <a:srgbClr val="DEF5FA">
                  <a:alpha val="7843"/>
                </a:srgbClr>
              </a:gs>
              <a:gs pos="100000">
                <a:srgbClr val="DEF5FA">
                  <a:alpha val="784"/>
                </a:srgbClr>
              </a:gs>
            </a:gsLst>
            <a:lin ang="8000000" scaled="0"/>
          </a:gradFill>
          <a:ln>
            <a:noFill/>
          </a:ln>
        </p:spPr>
        <p:txBody>
          <a:bodyPr bIns="45700" rIns="91425" lIns="91425" tIns="45700" anchor="ctr" anchorCtr="0">
            <a:noAutofit/>
          </a:bodyPr>
          <a:lstStyle/>
          <a:p>
            <a:pPr algn="ctr" rtl="0" lvl="0" marR="0" indent="0" marL="0">
              <a:spcBef>
                <a:spcPts val="0"/>
              </a:spcBef>
              <a:buNone/>
            </a:pPr>
            <a:r>
              <a:t/>
            </a:r>
            <a:endParaRPr strike="noStrike" u="none" b="0" cap="none" baseline="0" sz="1800" i="0">
              <a:solidFill>
                <a:schemeClr val="lt1"/>
              </a:solidFill>
              <a:latin typeface="Questrial"/>
              <a:ea typeface="Questrial"/>
              <a:cs typeface="Questrial"/>
              <a:sym typeface="Questrial"/>
            </a:endParaRPr>
          </a:p>
        </p:txBody>
      </p:sp>
      <p:sp>
        <p:nvSpPr>
          <p:cNvPr id="32" name="Shape 32"/>
          <p:cNvSpPr/>
          <p:nvPr/>
        </p:nvSpPr>
        <p:spPr>
          <a:xfrm rot="-5400000" flipH="1">
            <a:off y="309489" x="7554352"/>
            <a:ext cy="1294227" cx="1892948"/>
          </a:xfrm>
          <a:prstGeom prst="triangle">
            <a:avLst>
              <a:gd fmla="val 51323" name="adj"/>
            </a:avLst>
          </a:prstGeom>
          <a:gradFill>
            <a:gsLst>
              <a:gs pos="0">
                <a:srgbClr val="026C86"/>
              </a:gs>
              <a:gs pos="60000">
                <a:srgbClr val="01BCEA"/>
              </a:gs>
              <a:gs pos="100000">
                <a:srgbClr val="8BE8FF"/>
              </a:gs>
            </a:gsLst>
            <a:lin ang="15499999" scaled="0"/>
          </a:gradFill>
          <a:ln>
            <a:noFill/>
          </a:ln>
        </p:spPr>
        <p:txBody>
          <a:bodyPr bIns="45700" rIns="91425" lIns="91425" tIns="45700" anchor="ctr" anchorCtr="0">
            <a:noAutofit/>
          </a:bodyPr>
          <a:lstStyle/>
          <a:p>
            <a:pPr algn="ctr" rtl="0" lvl="0" marR="0" indent="0" marL="0">
              <a:spcBef>
                <a:spcPts val="0"/>
              </a:spcBef>
              <a:buNone/>
            </a:pPr>
            <a:r>
              <a:t/>
            </a:r>
            <a:endParaRPr strike="noStrike" u="none" b="0" cap="none" baseline="0" sz="1800" i="0">
              <a:solidFill>
                <a:schemeClr val="lt1"/>
              </a:solidFill>
              <a:latin typeface="Questrial"/>
              <a:ea typeface="Questrial"/>
              <a:cs typeface="Questrial"/>
              <a:sym typeface="Questrial"/>
            </a:endParaRPr>
          </a:p>
        </p:txBody>
      </p:sp>
      <p:sp>
        <p:nvSpPr>
          <p:cNvPr id="33" name="Shape 33"/>
          <p:cNvSpPr txBox="1"/>
          <p:nvPr>
            <p:ph idx="10" type="dt"/>
          </p:nvPr>
        </p:nvSpPr>
        <p:spPr>
          <a:xfrm>
            <a:off y="6477000" x="6955632"/>
            <a:ext cy="304799" cx="2133599"/>
          </a:xfrm>
          <a:prstGeom prst="rect">
            <a:avLst/>
          </a:prstGeom>
          <a:noFill/>
          <a:ln>
            <a:noFill/>
          </a:ln>
        </p:spPr>
        <p:txBody>
          <a:bodyPr bIns="91425" rIns="91425" lIns="91425" tIns="91425" anchor="b" anchorCtr="0"/>
          <a:lstStyle>
            <a:lvl1pPr algn="l" rtl="0" marR="0" indent="0" marL="0">
              <a:spcBef>
                <a:spcPts val="0"/>
              </a:spcBef>
              <a:defRPr/>
            </a:lvl1pPr>
            <a:lvl2pPr algn="l" rtl="0" marR="0" indent="0" marL="457200">
              <a:spcBef>
                <a:spcPts val="0"/>
              </a:spcBef>
              <a:defRPr/>
            </a:lvl2pPr>
            <a:lvl3pPr algn="l" rtl="0" marR="0" indent="0" marL="914400">
              <a:spcBef>
                <a:spcPts val="0"/>
              </a:spcBef>
              <a:defRPr/>
            </a:lvl3pPr>
            <a:lvl4pPr algn="l" rtl="0" marR="0" indent="0" marL="1371600">
              <a:spcBef>
                <a:spcPts val="0"/>
              </a:spcBef>
              <a:defRPr/>
            </a:lvl4pPr>
            <a:lvl5pPr algn="l" rtl="0" marR="0" indent="0" marL="1828800">
              <a:spcBef>
                <a:spcPts val="0"/>
              </a:spcBef>
              <a:defRPr/>
            </a:lvl5pPr>
            <a:lvl6pPr algn="l" rtl="0" marR="0" indent="0" marL="2286000">
              <a:spcBef>
                <a:spcPts val="0"/>
              </a:spcBef>
              <a:defRPr/>
            </a:lvl6pPr>
            <a:lvl7pPr algn="l" rtl="0" marR="0" indent="0" marL="2743200">
              <a:spcBef>
                <a:spcPts val="0"/>
              </a:spcBef>
              <a:defRPr/>
            </a:lvl7pPr>
            <a:lvl8pPr algn="l" rtl="0" marR="0" indent="0" marL="3200400">
              <a:spcBef>
                <a:spcPts val="0"/>
              </a:spcBef>
              <a:defRPr/>
            </a:lvl8pPr>
            <a:lvl9pPr algn="l" rtl="0" marR="0" indent="0" marL="3657600">
              <a:spcBef>
                <a:spcPts val="0"/>
              </a:spcBef>
              <a:defRPr/>
            </a:lvl9pPr>
          </a:lstStyle>
          <a:p/>
        </p:txBody>
      </p:sp>
      <p:sp>
        <p:nvSpPr>
          <p:cNvPr id="34" name="Shape 34"/>
          <p:cNvSpPr txBox="1"/>
          <p:nvPr>
            <p:ph idx="11" type="ftr"/>
          </p:nvPr>
        </p:nvSpPr>
        <p:spPr>
          <a:xfrm>
            <a:off y="6480969" x="2619375"/>
            <a:ext cy="300830" cx="4260056"/>
          </a:xfrm>
          <a:prstGeom prst="rect">
            <a:avLst/>
          </a:prstGeom>
          <a:noFill/>
          <a:ln>
            <a:noFill/>
          </a:ln>
        </p:spPr>
        <p:txBody>
          <a:bodyPr bIns="91425" rIns="91425" lIns="91425" tIns="91425" anchor="b" anchorCtr="0"/>
          <a:lstStyle>
            <a:lvl1pPr algn="r" rtl="0" marR="0" indent="0" marL="0">
              <a:spcBef>
                <a:spcPts val="0"/>
              </a:spcBef>
              <a:defRPr/>
            </a:lvl1pPr>
            <a:lvl2pPr algn="l" rtl="0" marR="0" indent="0" marL="457200">
              <a:spcBef>
                <a:spcPts val="0"/>
              </a:spcBef>
              <a:defRPr/>
            </a:lvl2pPr>
            <a:lvl3pPr algn="l" rtl="0" marR="0" indent="0" marL="914400">
              <a:spcBef>
                <a:spcPts val="0"/>
              </a:spcBef>
              <a:defRPr/>
            </a:lvl3pPr>
            <a:lvl4pPr algn="l" rtl="0" marR="0" indent="0" marL="1371600">
              <a:spcBef>
                <a:spcPts val="0"/>
              </a:spcBef>
              <a:defRPr/>
            </a:lvl4pPr>
            <a:lvl5pPr algn="l" rtl="0" marR="0" indent="0" marL="1828800">
              <a:spcBef>
                <a:spcPts val="0"/>
              </a:spcBef>
              <a:defRPr/>
            </a:lvl5pPr>
            <a:lvl6pPr algn="l" rtl="0" marR="0" indent="0" marL="2286000">
              <a:spcBef>
                <a:spcPts val="0"/>
              </a:spcBef>
              <a:defRPr/>
            </a:lvl6pPr>
            <a:lvl7pPr algn="l" rtl="0" marR="0" indent="0" marL="2743200">
              <a:spcBef>
                <a:spcPts val="0"/>
              </a:spcBef>
              <a:defRPr/>
            </a:lvl7pPr>
            <a:lvl8pPr algn="l" rtl="0" marR="0" indent="0" marL="3200400">
              <a:spcBef>
                <a:spcPts val="0"/>
              </a:spcBef>
              <a:defRPr/>
            </a:lvl8pPr>
            <a:lvl9pPr algn="l" rtl="0" marR="0" indent="0" marL="3657600">
              <a:spcBef>
                <a:spcPts val="0"/>
              </a:spcBef>
              <a:defRPr/>
            </a:lvl9pPr>
          </a:lstStyle>
          <a:p/>
        </p:txBody>
      </p:sp>
      <p:sp>
        <p:nvSpPr>
          <p:cNvPr id="35" name="Shape 35"/>
          <p:cNvSpPr txBox="1"/>
          <p:nvPr>
            <p:ph idx="12" type="sldNum"/>
          </p:nvPr>
        </p:nvSpPr>
        <p:spPr>
          <a:xfrm>
            <a:off y="809624" x="8451056"/>
            <a:ext cy="300830" cx="502920"/>
          </a:xfrm>
          <a:prstGeom prst="rect">
            <a:avLst/>
          </a:prstGeom>
          <a:noFill/>
          <a:ln>
            <a:noFill/>
          </a:ln>
        </p:spPr>
        <p:txBody>
          <a:bodyPr bIns="91425" rIns="91425" lIns="91425" tIns="91425" anchor="b" anchorCtr="0">
            <a:noAutofit/>
          </a:bodyPr>
          <a:lstStyle/>
          <a:p>
            <a:pPr lvl="0" indent="-88900" marL="0">
              <a:spcBef>
                <a:spcPts val="0"/>
              </a:spcBef>
              <a:buClr>
                <a:srgbClr val="000000"/>
              </a:buClr>
              <a:buFont typeface="Arial"/>
              <a:buChar char="●"/>
            </a:pPr>
            <a:r>
              <a:t/>
            </a:r>
            <a:endParaRPr/>
          </a:p>
          <a:p>
            <a:pPr lvl="1" indent="-88900" marL="457200">
              <a:spcBef>
                <a:spcPts val="0"/>
              </a:spcBef>
              <a:buClr>
                <a:srgbClr val="000000"/>
              </a:buClr>
              <a:buFont typeface="Courier New"/>
              <a:buChar char="o"/>
            </a:pPr>
            <a:r>
              <a:t/>
            </a:r>
            <a:endParaRPr/>
          </a:p>
          <a:p>
            <a:pPr lvl="2" indent="-88900" marL="914400">
              <a:spcBef>
                <a:spcPts val="0"/>
              </a:spcBef>
              <a:buClr>
                <a:srgbClr val="000000"/>
              </a:buClr>
              <a:buFont typeface="Wingdings"/>
              <a:buChar char="§"/>
            </a:pPr>
            <a:r>
              <a:t/>
            </a:r>
            <a:endParaRPr/>
          </a:p>
          <a:p>
            <a:pPr lvl="3" indent="-88900" marL="1371600">
              <a:spcBef>
                <a:spcPts val="0"/>
              </a:spcBef>
              <a:buClr>
                <a:srgbClr val="000000"/>
              </a:buClr>
              <a:buFont typeface="Arial"/>
              <a:buChar char="●"/>
            </a:pPr>
            <a:r>
              <a:t/>
            </a:r>
            <a:endParaRPr/>
          </a:p>
          <a:p>
            <a:pPr lvl="4" indent="-88900" marL="1828800">
              <a:spcBef>
                <a:spcPts val="0"/>
              </a:spcBef>
              <a:buClr>
                <a:srgbClr val="000000"/>
              </a:buClr>
              <a:buFont typeface="Courier New"/>
              <a:buChar char="o"/>
            </a:pPr>
            <a:r>
              <a:t/>
            </a:r>
            <a:endParaRPr/>
          </a:p>
          <a:p>
            <a:pPr lvl="5" indent="-88900" marL="2286000">
              <a:spcBef>
                <a:spcPts val="0"/>
              </a:spcBef>
              <a:buClr>
                <a:srgbClr val="000000"/>
              </a:buClr>
              <a:buFont typeface="Wingdings"/>
              <a:buChar char="§"/>
            </a:pPr>
            <a:r>
              <a:t/>
            </a:r>
            <a:endParaRPr/>
          </a:p>
          <a:p>
            <a:pPr lvl="6" indent="-88900" marL="2743200">
              <a:spcBef>
                <a:spcPts val="0"/>
              </a:spcBef>
              <a:buClr>
                <a:srgbClr val="000000"/>
              </a:buClr>
              <a:buFont typeface="Arial"/>
              <a:buChar char="●"/>
            </a:pPr>
            <a:r>
              <a:t/>
            </a:r>
            <a:endParaRPr/>
          </a:p>
          <a:p>
            <a:pPr lvl="7" indent="-88900" marL="3200400">
              <a:spcBef>
                <a:spcPts val="0"/>
              </a:spcBef>
              <a:buClr>
                <a:srgbClr val="000000"/>
              </a:buClr>
              <a:buFont typeface="Courier New"/>
              <a:buChar char="o"/>
            </a:pPr>
            <a:r>
              <a:t/>
            </a:r>
            <a:endParaRPr/>
          </a:p>
          <a:p>
            <a:pPr lvl="8" indent="-88900" marL="3657600">
              <a:spcBef>
                <a:spcPts val="0"/>
              </a:spcBef>
              <a:buClr>
                <a:srgbClr val="000000"/>
              </a:buClr>
              <a:buFont typeface="Wingdings"/>
              <a:buChar char="§"/>
            </a:pPr>
            <a:r>
              <a:t/>
            </a:r>
            <a:endParaRPr/>
          </a:p>
        </p:txBody>
      </p:sp>
      <p:cxnSp>
        <p:nvCxnSpPr>
          <p:cNvPr id="36" name="Shape 36"/>
          <p:cNvCxnSpPr/>
          <p:nvPr/>
        </p:nvCxnSpPr>
        <p:spPr>
          <a:xfrm rot="10800000">
            <a:off y="9380" x="6468793"/>
            <a:ext cy="1900210" cx="2672860"/>
          </a:xfrm>
          <a:prstGeom prst="straightConnector1">
            <a:avLst/>
          </a:prstGeom>
          <a:noFill/>
          <a:ln w="9525" cap="rnd">
            <a:solidFill>
              <a:srgbClr val="CDCDCD">
                <a:alpha val="44705"/>
              </a:srgbClr>
            </a:solidFill>
            <a:prstDash val="solid"/>
            <a:round/>
            <a:headEnd w="med" len="med" type="none"/>
            <a:tailEnd w="med" len="med" type="none"/>
          </a:ln>
        </p:spPr>
      </p:cxnSp>
      <p:cxnSp>
        <p:nvCxnSpPr>
          <p:cNvPr id="37" name="Shape 37"/>
          <p:cNvCxnSpPr/>
          <p:nvPr/>
        </p:nvCxnSpPr>
        <p:spPr>
          <a:xfrm rot="10800000" flipH="1">
            <a:off y="7034" x="0"/>
            <a:ext cy="6843933" cx="9136965"/>
          </a:xfrm>
          <a:prstGeom prst="straightConnector1">
            <a:avLst/>
          </a:prstGeom>
          <a:noFill/>
          <a:ln w="9525" cap="rnd">
            <a:solidFill>
              <a:srgbClr val="C7C7C7">
                <a:alpha val="34901"/>
              </a:srgbClr>
            </a:solidFill>
            <a:prstDash val="solid"/>
            <a:round/>
            <a:headEnd w="med" len="med" type="none"/>
            <a:tailEnd w="med" len="med" type="none"/>
          </a:ln>
        </p:spPr>
      </p:cxnSp>
      <p:sp>
        <p:nvSpPr>
          <p:cNvPr id="38" name="Shape 38"/>
          <p:cNvSpPr txBox="1"/>
          <p:nvPr>
            <p:ph type="title"/>
          </p:nvPr>
        </p:nvSpPr>
        <p:spPr>
          <a:xfrm>
            <a:off y="271463" x="381000"/>
            <a:ext cy="1362075" cx="7239000"/>
          </a:xfrm>
          <a:prstGeom prst="rect">
            <a:avLst/>
          </a:prstGeom>
          <a:noFill/>
          <a:ln>
            <a:noFill/>
          </a:ln>
        </p:spPr>
        <p:txBody>
          <a:bodyPr bIns="91425" rIns="91425" lIns="91425" tIns="91425" anchor="ctr" anchorCtr="0"/>
          <a:lstStyle>
            <a:lvl1pPr algn="l" rtl="0" marL="0">
              <a:spcBef>
                <a:spcPts val="0"/>
              </a:spcBef>
              <a:buFont typeface="Questrial"/>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39" name="Shape 39"/>
          <p:cNvSpPr txBox="1"/>
          <p:nvPr>
            <p:ph idx="1" type="body"/>
          </p:nvPr>
        </p:nvSpPr>
        <p:spPr>
          <a:xfrm>
            <a:off y="1633536" x="381000"/>
            <a:ext cy="2286000" cx="3886200"/>
          </a:xfrm>
          <a:prstGeom prst="rect">
            <a:avLst/>
          </a:prstGeom>
          <a:noFill/>
          <a:ln>
            <a:noFill/>
          </a:ln>
        </p:spPr>
        <p:txBody>
          <a:bodyPr bIns="91425" rIns="91425" lIns="91425" tIns="91425" anchor="t" anchorCtr="0"/>
          <a:lstStyle>
            <a:lvl1pPr algn="l" rtl="0" indent="-4064" marL="54864">
              <a:spcBef>
                <a:spcPts val="0"/>
              </a:spcBef>
              <a:buClr>
                <a:schemeClr val="lt1"/>
              </a:buClr>
              <a:buFont typeface="Questrial"/>
              <a:buNone/>
              <a:defRPr/>
            </a:lvl1pPr>
            <a:lvl2pPr rtl="0">
              <a:spcBef>
                <a:spcPts val="0"/>
              </a:spcBef>
              <a:buClr>
                <a:schemeClr val="lt1"/>
              </a:buClr>
              <a:buFont typeface="Questrial"/>
              <a:buNone/>
              <a:defRPr/>
            </a:lvl2pPr>
            <a:lvl3pPr rtl="0">
              <a:spcBef>
                <a:spcPts val="0"/>
              </a:spcBef>
              <a:buClr>
                <a:schemeClr val="lt1"/>
              </a:buClr>
              <a:buFont typeface="Questrial"/>
              <a:buNone/>
              <a:defRPr/>
            </a:lvl3pPr>
            <a:lvl4pPr rtl="0">
              <a:spcBef>
                <a:spcPts val="0"/>
              </a:spcBef>
              <a:buClr>
                <a:schemeClr val="lt1"/>
              </a:buClr>
              <a:buFont typeface="Questrial"/>
              <a:buNone/>
              <a:defRPr/>
            </a:lvl4pPr>
            <a:lvl5pPr rtl="0">
              <a:spcBef>
                <a:spcPts val="0"/>
              </a:spcBef>
              <a:buClr>
                <a:schemeClr val="lt1"/>
              </a:buClr>
              <a:buFont typeface="Questrial"/>
              <a:buNone/>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Obj">
  <p:cSld name="Two Content">
    <p:spTree>
      <p:nvGrpSpPr>
        <p:cNvPr id="40" name="Shape 40"/>
        <p:cNvGrpSpPr/>
        <p:nvPr/>
      </p:nvGrpSpPr>
      <p:grpSpPr>
        <a:xfrm>
          <a:off y="0" x="0"/>
          <a:ext cy="0" cx="0"/>
          <a:chOff y="0" x="0"/>
          <a:chExt cy="0" cx="0"/>
        </a:xfrm>
      </p:grpSpPr>
      <p:sp>
        <p:nvSpPr>
          <p:cNvPr id="41" name="Shape 41"/>
          <p:cNvSpPr txBox="1"/>
          <p:nvPr>
            <p:ph type="title"/>
          </p:nvPr>
        </p:nvSpPr>
        <p:spPr>
          <a:xfrm>
            <a:off y="267493" x="457200"/>
            <a:ext cy="1399031" cx="8229600"/>
          </a:xfrm>
          <a:prstGeom prst="rect">
            <a:avLst/>
          </a:prstGeom>
          <a:noFill/>
          <a:ln>
            <a:noFill/>
          </a:ln>
        </p:spPr>
        <p:txBody>
          <a:bodyPr bIns="91425" rIns="91425" lIns="91425" tIns="91425" anchor="ctr" anchorCtr="0"/>
          <a:lstStyle>
            <a:lvl1pPr algn="l" rtl="0" mar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42" name="Shape 42"/>
          <p:cNvSpPr txBox="1"/>
          <p:nvPr>
            <p:ph idx="1" type="body"/>
          </p:nvPr>
        </p:nvSpPr>
        <p:spPr>
          <a:xfrm>
            <a:off y="1722436" x="457200"/>
            <a:ext cy="4525963" cx="4038599"/>
          </a:xfrm>
          <a:prstGeom prst="rect">
            <a:avLst/>
          </a:prstGeom>
          <a:noFill/>
          <a:ln>
            <a:noFill/>
          </a:ln>
        </p:spPr>
        <p:txBody>
          <a:bodyPr bIns="91425" rIns="91425" lIns="91425" t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43" name="Shape 43"/>
          <p:cNvSpPr txBox="1"/>
          <p:nvPr>
            <p:ph idx="2" type="body"/>
          </p:nvPr>
        </p:nvSpPr>
        <p:spPr>
          <a:xfrm>
            <a:off y="1722436" x="4648200"/>
            <a:ext cy="4525963" cx="4038599"/>
          </a:xfrm>
          <a:prstGeom prst="rect">
            <a:avLst/>
          </a:prstGeom>
          <a:noFill/>
          <a:ln>
            <a:noFill/>
          </a:ln>
        </p:spPr>
        <p:txBody>
          <a:bodyPr bIns="91425" rIns="91425" lIns="91425" t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44" name="Shape 44"/>
          <p:cNvSpPr txBox="1"/>
          <p:nvPr>
            <p:ph idx="10" type="dt"/>
          </p:nvPr>
        </p:nvSpPr>
        <p:spPr>
          <a:xfrm>
            <a:off y="6480969" x="4791455"/>
            <a:ext cy="301752" cx="2133599"/>
          </a:xfrm>
          <a:prstGeom prst="rect">
            <a:avLst/>
          </a:prstGeom>
          <a:noFill/>
          <a:ln>
            <a:noFill/>
          </a:ln>
        </p:spPr>
        <p:txBody>
          <a:bodyPr bIns="91425" rIns="91425" lIns="91425" tIns="91425" anchor="b" anchorCtr="0"/>
          <a:lstStyle>
            <a:lvl1pPr algn="l" rtl="0" marR="0" indent="0" marL="0">
              <a:spcBef>
                <a:spcPts val="0"/>
              </a:spcBef>
              <a:defRPr/>
            </a:lvl1pPr>
            <a:lvl2pPr algn="l" rtl="0" marR="0" indent="0" marL="457200">
              <a:spcBef>
                <a:spcPts val="0"/>
              </a:spcBef>
              <a:defRPr/>
            </a:lvl2pPr>
            <a:lvl3pPr algn="l" rtl="0" marR="0" indent="0" marL="914400">
              <a:spcBef>
                <a:spcPts val="0"/>
              </a:spcBef>
              <a:defRPr/>
            </a:lvl3pPr>
            <a:lvl4pPr algn="l" rtl="0" marR="0" indent="0" marL="1371600">
              <a:spcBef>
                <a:spcPts val="0"/>
              </a:spcBef>
              <a:defRPr/>
            </a:lvl4pPr>
            <a:lvl5pPr algn="l" rtl="0" marR="0" indent="0" marL="1828800">
              <a:spcBef>
                <a:spcPts val="0"/>
              </a:spcBef>
              <a:defRPr/>
            </a:lvl5pPr>
            <a:lvl6pPr algn="l" rtl="0" marR="0" indent="0" marL="2286000">
              <a:spcBef>
                <a:spcPts val="0"/>
              </a:spcBef>
              <a:defRPr/>
            </a:lvl6pPr>
            <a:lvl7pPr algn="l" rtl="0" marR="0" indent="0" marL="2743200">
              <a:spcBef>
                <a:spcPts val="0"/>
              </a:spcBef>
              <a:defRPr/>
            </a:lvl7pPr>
            <a:lvl8pPr algn="l" rtl="0" marR="0" indent="0" marL="3200400">
              <a:spcBef>
                <a:spcPts val="0"/>
              </a:spcBef>
              <a:defRPr/>
            </a:lvl8pPr>
            <a:lvl9pPr algn="l" rtl="0" marR="0" indent="0" marL="3657600">
              <a:spcBef>
                <a:spcPts val="0"/>
              </a:spcBef>
              <a:defRPr/>
            </a:lvl9pPr>
          </a:lstStyle>
          <a:p/>
        </p:txBody>
      </p:sp>
      <p:sp>
        <p:nvSpPr>
          <p:cNvPr id="45" name="Shape 45"/>
          <p:cNvSpPr txBox="1"/>
          <p:nvPr>
            <p:ph idx="11" type="ftr"/>
          </p:nvPr>
        </p:nvSpPr>
        <p:spPr>
          <a:xfrm>
            <a:off y="6480969" x="457200"/>
            <a:ext cy="301752" cx="4260056"/>
          </a:xfrm>
          <a:prstGeom prst="rect">
            <a:avLst/>
          </a:prstGeom>
          <a:noFill/>
          <a:ln>
            <a:noFill/>
          </a:ln>
        </p:spPr>
        <p:txBody>
          <a:bodyPr bIns="91425" rIns="91425" lIns="91425" tIns="91425" anchor="b" anchorCtr="0"/>
          <a:lstStyle>
            <a:lvl1pPr algn="r" rtl="0" marR="0" indent="0" marL="0">
              <a:spcBef>
                <a:spcPts val="0"/>
              </a:spcBef>
              <a:defRPr/>
            </a:lvl1pPr>
            <a:lvl2pPr algn="l" rtl="0" marR="0" indent="0" marL="457200">
              <a:spcBef>
                <a:spcPts val="0"/>
              </a:spcBef>
              <a:defRPr/>
            </a:lvl2pPr>
            <a:lvl3pPr algn="l" rtl="0" marR="0" indent="0" marL="914400">
              <a:spcBef>
                <a:spcPts val="0"/>
              </a:spcBef>
              <a:defRPr/>
            </a:lvl3pPr>
            <a:lvl4pPr algn="l" rtl="0" marR="0" indent="0" marL="1371600">
              <a:spcBef>
                <a:spcPts val="0"/>
              </a:spcBef>
              <a:defRPr/>
            </a:lvl4pPr>
            <a:lvl5pPr algn="l" rtl="0" marR="0" indent="0" marL="1828800">
              <a:spcBef>
                <a:spcPts val="0"/>
              </a:spcBef>
              <a:defRPr/>
            </a:lvl5pPr>
            <a:lvl6pPr algn="l" rtl="0" marR="0" indent="0" marL="2286000">
              <a:spcBef>
                <a:spcPts val="0"/>
              </a:spcBef>
              <a:defRPr/>
            </a:lvl6pPr>
            <a:lvl7pPr algn="l" rtl="0" marR="0" indent="0" marL="2743200">
              <a:spcBef>
                <a:spcPts val="0"/>
              </a:spcBef>
              <a:defRPr/>
            </a:lvl7pPr>
            <a:lvl8pPr algn="l" rtl="0" marR="0" indent="0" marL="3200400">
              <a:spcBef>
                <a:spcPts val="0"/>
              </a:spcBef>
              <a:defRPr/>
            </a:lvl8pPr>
            <a:lvl9pPr algn="l" rtl="0" marR="0" indent="0" marL="3657600">
              <a:spcBef>
                <a:spcPts val="0"/>
              </a:spcBef>
              <a:defRPr/>
            </a:lvl9pPr>
          </a:lstStyle>
          <a:p/>
        </p:txBody>
      </p:sp>
      <p:sp>
        <p:nvSpPr>
          <p:cNvPr id="46" name="Shape 46"/>
          <p:cNvSpPr txBox="1"/>
          <p:nvPr>
            <p:ph idx="12" type="sldNum"/>
          </p:nvPr>
        </p:nvSpPr>
        <p:spPr>
          <a:xfrm>
            <a:off y="6480969" x="7589520"/>
            <a:ext cy="301752" cx="502920"/>
          </a:xfrm>
          <a:prstGeom prst="rect">
            <a:avLst/>
          </a:prstGeom>
          <a:noFill/>
          <a:ln>
            <a:noFill/>
          </a:ln>
        </p:spPr>
        <p:txBody>
          <a:bodyPr bIns="91425" rIns="91425" lIns="91425" tIns="91425" anchor="b" anchorCtr="0">
            <a:noAutofit/>
          </a:bodyPr>
          <a:lstStyle/>
          <a:p>
            <a:pPr lvl="0" indent="-88900" marL="0">
              <a:spcBef>
                <a:spcPts val="0"/>
              </a:spcBef>
              <a:buClr>
                <a:srgbClr val="000000"/>
              </a:buClr>
              <a:buFont typeface="Arial"/>
              <a:buChar char="●"/>
            </a:pPr>
            <a:r>
              <a:t/>
            </a:r>
            <a:endParaRPr/>
          </a:p>
          <a:p>
            <a:pPr lvl="1" indent="-88900" marL="457200">
              <a:spcBef>
                <a:spcPts val="0"/>
              </a:spcBef>
              <a:buClr>
                <a:srgbClr val="000000"/>
              </a:buClr>
              <a:buFont typeface="Courier New"/>
              <a:buChar char="o"/>
            </a:pPr>
            <a:r>
              <a:t/>
            </a:r>
            <a:endParaRPr/>
          </a:p>
          <a:p>
            <a:pPr lvl="2" indent="-88900" marL="914400">
              <a:spcBef>
                <a:spcPts val="0"/>
              </a:spcBef>
              <a:buClr>
                <a:srgbClr val="000000"/>
              </a:buClr>
              <a:buFont typeface="Wingdings"/>
              <a:buChar char="§"/>
            </a:pPr>
            <a:r>
              <a:t/>
            </a:r>
            <a:endParaRPr/>
          </a:p>
          <a:p>
            <a:pPr lvl="3" indent="-88900" marL="1371600">
              <a:spcBef>
                <a:spcPts val="0"/>
              </a:spcBef>
              <a:buClr>
                <a:srgbClr val="000000"/>
              </a:buClr>
              <a:buFont typeface="Arial"/>
              <a:buChar char="●"/>
            </a:pPr>
            <a:r>
              <a:t/>
            </a:r>
            <a:endParaRPr/>
          </a:p>
          <a:p>
            <a:pPr lvl="4" indent="-88900" marL="1828800">
              <a:spcBef>
                <a:spcPts val="0"/>
              </a:spcBef>
              <a:buClr>
                <a:srgbClr val="000000"/>
              </a:buClr>
              <a:buFont typeface="Courier New"/>
              <a:buChar char="o"/>
            </a:pPr>
            <a:r>
              <a:t/>
            </a:r>
            <a:endParaRPr/>
          </a:p>
          <a:p>
            <a:pPr lvl="5" indent="-88900" marL="2286000">
              <a:spcBef>
                <a:spcPts val="0"/>
              </a:spcBef>
              <a:buClr>
                <a:srgbClr val="000000"/>
              </a:buClr>
              <a:buFont typeface="Wingdings"/>
              <a:buChar char="§"/>
            </a:pPr>
            <a:r>
              <a:t/>
            </a:r>
            <a:endParaRPr/>
          </a:p>
          <a:p>
            <a:pPr lvl="6" indent="-88900" marL="2743200">
              <a:spcBef>
                <a:spcPts val="0"/>
              </a:spcBef>
              <a:buClr>
                <a:srgbClr val="000000"/>
              </a:buClr>
              <a:buFont typeface="Arial"/>
              <a:buChar char="●"/>
            </a:pPr>
            <a:r>
              <a:t/>
            </a:r>
            <a:endParaRPr/>
          </a:p>
          <a:p>
            <a:pPr lvl="7" indent="-88900" marL="3200400">
              <a:spcBef>
                <a:spcPts val="0"/>
              </a:spcBef>
              <a:buClr>
                <a:srgbClr val="000000"/>
              </a:buClr>
              <a:buFont typeface="Courier New"/>
              <a:buChar char="o"/>
            </a:pPr>
            <a:r>
              <a:t/>
            </a:r>
            <a:endParaRPr/>
          </a:p>
          <a:p>
            <a:pPr lvl="8" indent="-88900" marL="3657600">
              <a:spcBef>
                <a:spcPts val="0"/>
              </a:spcBef>
              <a:buClr>
                <a:srgbClr val="000000"/>
              </a:buClr>
              <a:buFont typeface="Wingdings"/>
              <a:buChar char="§"/>
            </a:pPr>
            <a:r>
              <a:t/>
            </a:r>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TxTwoObj">
  <p:cSld name="Comparison">
    <p:bg>
      <p:bgPr>
        <a:gradFill>
          <a:gsLst>
            <a:gs pos="0">
              <a:srgbClr val="323232"/>
            </a:gs>
            <a:gs pos="60000">
              <a:srgbClr val="434343"/>
            </a:gs>
            <a:gs pos="100000">
              <a:srgbClr val="949494"/>
            </a:gs>
          </a:gsLst>
          <a:lin ang="5400000" scaled="0"/>
        </a:gradFill>
      </p:bgPr>
    </p:bg>
    <p:spTree>
      <p:nvGrpSpPr>
        <p:cNvPr id="47" name="Shape 47"/>
        <p:cNvGrpSpPr/>
        <p:nvPr/>
      </p:nvGrpSpPr>
      <p:grpSpPr>
        <a:xfrm>
          <a:off y="0" x="0"/>
          <a:ext cy="0" cx="0"/>
          <a:chOff y="0" x="0"/>
          <a:chExt cy="0" cx="0"/>
        </a:xfrm>
      </p:grpSpPr>
      <p:sp>
        <p:nvSpPr>
          <p:cNvPr id="48" name="Shape 48"/>
          <p:cNvSpPr txBox="1"/>
          <p:nvPr>
            <p:ph type="title"/>
          </p:nvPr>
        </p:nvSpPr>
        <p:spPr>
          <a:xfrm rot="-5400000">
            <a:off y="2834287" x="-2295358"/>
            <a:ext cy="1066799" cx="6153912"/>
          </a:xfrm>
          <a:prstGeom prst="rect">
            <a:avLst/>
          </a:prstGeom>
          <a:noFill/>
          <a:ln>
            <a:noFill/>
          </a:ln>
        </p:spPr>
        <p:txBody>
          <a:bodyPr bIns="91425" rIns="91425" lIns="91425" tIns="91425" anchor="b" anchorCtr="0"/>
          <a:lstStyle>
            <a:lvl1pPr algn="ctr" rtl="0" mar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49" name="Shape 49"/>
          <p:cNvSpPr txBox="1"/>
          <p:nvPr>
            <p:ph idx="1" type="body"/>
          </p:nvPr>
        </p:nvSpPr>
        <p:spPr>
          <a:xfrm rot="-5400000">
            <a:off y="1508980" x="146758"/>
            <a:ext cy="581024" cx="3017519"/>
          </a:xfrm>
          <a:prstGeom prst="rect">
            <a:avLst/>
          </a:prstGeom>
          <a:solidFill>
            <a:schemeClr val="dk1"/>
          </a:solidFill>
          <a:ln>
            <a:noFill/>
          </a:ln>
        </p:spPr>
        <p:txBody>
          <a:bodyPr bIns="91425" rIns="91425" lIns="91425" tIns="91425" anchor="ctr" anchorCtr="0"/>
          <a:lstStyle>
            <a:lvl1pPr algn="ctr" rtl="0" indent="0" marL="0">
              <a:spcBef>
                <a:spcPts val="0"/>
              </a:spcBef>
              <a:buClr>
                <a:schemeClr val="lt1"/>
              </a:buClr>
              <a:buFont typeface="Questrial"/>
              <a:buNone/>
              <a:defRPr/>
            </a:lvl1pPr>
            <a:lvl2pPr rtl="0">
              <a:spcBef>
                <a:spcPts val="0"/>
              </a:spcBef>
              <a:buFont typeface="Questrial"/>
              <a:buNone/>
              <a:defRPr/>
            </a:lvl2pPr>
            <a:lvl3pPr rtl="0">
              <a:spcBef>
                <a:spcPts val="0"/>
              </a:spcBef>
              <a:buFont typeface="Questrial"/>
              <a:buNone/>
              <a:defRPr/>
            </a:lvl3pPr>
            <a:lvl4pPr rtl="0">
              <a:spcBef>
                <a:spcPts val="0"/>
              </a:spcBef>
              <a:buFont typeface="Questrial"/>
              <a:buNone/>
              <a:defRPr/>
            </a:lvl4pPr>
            <a:lvl5pPr rtl="0">
              <a:spcBef>
                <a:spcPts val="0"/>
              </a:spcBef>
              <a:buFont typeface="Questrial"/>
              <a:buNone/>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50" name="Shape 50"/>
          <p:cNvSpPr txBox="1"/>
          <p:nvPr>
            <p:ph idx="2" type="body"/>
          </p:nvPr>
        </p:nvSpPr>
        <p:spPr>
          <a:xfrm rot="-5400000">
            <a:off y="4645372" x="146758"/>
            <a:ext cy="581024" cx="3017519"/>
          </a:xfrm>
          <a:prstGeom prst="rect">
            <a:avLst/>
          </a:prstGeom>
          <a:solidFill>
            <a:schemeClr val="dk1"/>
          </a:solidFill>
          <a:ln>
            <a:noFill/>
          </a:ln>
        </p:spPr>
        <p:txBody>
          <a:bodyPr bIns="91425" rIns="91425" lIns="91425" tIns="91425" anchor="ctr" anchorCtr="0"/>
          <a:lstStyle>
            <a:lvl1pPr algn="ctr" rtl="0" indent="0" marL="0">
              <a:spcBef>
                <a:spcPts val="0"/>
              </a:spcBef>
              <a:buClr>
                <a:schemeClr val="lt1"/>
              </a:buClr>
              <a:buFont typeface="Questrial"/>
              <a:buNone/>
              <a:defRPr/>
            </a:lvl1pPr>
            <a:lvl2pPr rtl="0">
              <a:spcBef>
                <a:spcPts val="0"/>
              </a:spcBef>
              <a:buFont typeface="Questrial"/>
              <a:buNone/>
              <a:defRPr/>
            </a:lvl2pPr>
            <a:lvl3pPr rtl="0">
              <a:spcBef>
                <a:spcPts val="0"/>
              </a:spcBef>
              <a:buFont typeface="Questrial"/>
              <a:buNone/>
              <a:defRPr/>
            </a:lvl3pPr>
            <a:lvl4pPr rtl="0">
              <a:spcBef>
                <a:spcPts val="0"/>
              </a:spcBef>
              <a:buFont typeface="Questrial"/>
              <a:buNone/>
              <a:defRPr/>
            </a:lvl4pPr>
            <a:lvl5pPr rtl="0">
              <a:spcBef>
                <a:spcPts val="0"/>
              </a:spcBef>
              <a:buFont typeface="Questrial"/>
              <a:buNone/>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51" name="Shape 51"/>
          <p:cNvSpPr txBox="1"/>
          <p:nvPr>
            <p:ph idx="3" type="body"/>
          </p:nvPr>
        </p:nvSpPr>
        <p:spPr>
          <a:xfrm>
            <a:off y="290732" x="2022230"/>
            <a:ext cy="3017519" cx="6858000"/>
          </a:xfrm>
          <a:prstGeom prst="rect">
            <a:avLst/>
          </a:prstGeom>
          <a:noFill/>
          <a:ln>
            <a:noFill/>
          </a:ln>
        </p:spPr>
        <p:txBody>
          <a:bodyPr bIns="91425" rIns="91425" lIns="91425" tIns="91425" anchor="t" anchorCtr="0"/>
          <a:lstStyle>
            <a:lvl1pPr algn="l" rtl="0">
              <a:spcBef>
                <a:spcPts val="0"/>
              </a:spcBef>
              <a:defRPr/>
            </a:lvl1pPr>
            <a:lvl2pPr algn="l" rtl="0">
              <a:spcBef>
                <a:spcPts val="0"/>
              </a:spcBef>
              <a:defRPr/>
            </a:lvl2pPr>
            <a:lvl3pPr algn="l" rtl="0">
              <a:spcBef>
                <a:spcPts val="0"/>
              </a:spcBef>
              <a:defRPr/>
            </a:lvl3pPr>
            <a:lvl4pPr algn="l" rtl="0">
              <a:spcBef>
                <a:spcPts val="0"/>
              </a:spcBef>
              <a:defRPr/>
            </a:lvl4pPr>
            <a:lvl5pPr algn="l"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52" name="Shape 52"/>
          <p:cNvSpPr txBox="1"/>
          <p:nvPr>
            <p:ph idx="4" type="body"/>
          </p:nvPr>
        </p:nvSpPr>
        <p:spPr>
          <a:xfrm>
            <a:off y="3427123" x="2022230"/>
            <a:ext cy="3017519" cx="6858000"/>
          </a:xfrm>
          <a:prstGeom prst="rect">
            <a:avLst/>
          </a:prstGeom>
          <a:noFill/>
          <a:ln>
            <a:noFill/>
          </a:ln>
        </p:spPr>
        <p:txBody>
          <a:bodyPr bIns="91425" rIns="91425" lIns="91425" t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53" name="Shape 53"/>
          <p:cNvSpPr txBox="1"/>
          <p:nvPr>
            <p:ph idx="10" type="dt"/>
          </p:nvPr>
        </p:nvSpPr>
        <p:spPr>
          <a:xfrm>
            <a:off y="6480969" x="4791455"/>
            <a:ext cy="301752" cx="2130551"/>
          </a:xfrm>
          <a:prstGeom prst="rect">
            <a:avLst/>
          </a:prstGeom>
          <a:noFill/>
          <a:ln>
            <a:noFill/>
          </a:ln>
        </p:spPr>
        <p:txBody>
          <a:bodyPr bIns="91425" rIns="91425" lIns="91425" tIns="91425" anchor="b" anchorCtr="0"/>
          <a:lstStyle>
            <a:lvl1pPr algn="l" rtl="0" marR="0" indent="0" marL="0">
              <a:spcBef>
                <a:spcPts val="0"/>
              </a:spcBef>
              <a:defRPr/>
            </a:lvl1pPr>
            <a:lvl2pPr algn="l" rtl="0" marR="0" indent="0" marL="457200">
              <a:spcBef>
                <a:spcPts val="0"/>
              </a:spcBef>
              <a:defRPr/>
            </a:lvl2pPr>
            <a:lvl3pPr algn="l" rtl="0" marR="0" indent="0" marL="914400">
              <a:spcBef>
                <a:spcPts val="0"/>
              </a:spcBef>
              <a:defRPr/>
            </a:lvl3pPr>
            <a:lvl4pPr algn="l" rtl="0" marR="0" indent="0" marL="1371600">
              <a:spcBef>
                <a:spcPts val="0"/>
              </a:spcBef>
              <a:defRPr/>
            </a:lvl4pPr>
            <a:lvl5pPr algn="l" rtl="0" marR="0" indent="0" marL="1828800">
              <a:spcBef>
                <a:spcPts val="0"/>
              </a:spcBef>
              <a:defRPr/>
            </a:lvl5pPr>
            <a:lvl6pPr algn="l" rtl="0" marR="0" indent="0" marL="2286000">
              <a:spcBef>
                <a:spcPts val="0"/>
              </a:spcBef>
              <a:defRPr/>
            </a:lvl6pPr>
            <a:lvl7pPr algn="l" rtl="0" marR="0" indent="0" marL="2743200">
              <a:spcBef>
                <a:spcPts val="0"/>
              </a:spcBef>
              <a:defRPr/>
            </a:lvl7pPr>
            <a:lvl8pPr algn="l" rtl="0" marR="0" indent="0" marL="3200400">
              <a:spcBef>
                <a:spcPts val="0"/>
              </a:spcBef>
              <a:defRPr/>
            </a:lvl8pPr>
            <a:lvl9pPr algn="l" rtl="0" marR="0" indent="0" marL="3657600">
              <a:spcBef>
                <a:spcPts val="0"/>
              </a:spcBef>
              <a:defRPr/>
            </a:lvl9pPr>
          </a:lstStyle>
          <a:p/>
        </p:txBody>
      </p:sp>
      <p:sp>
        <p:nvSpPr>
          <p:cNvPr id="54" name="Shape 54"/>
          <p:cNvSpPr txBox="1"/>
          <p:nvPr>
            <p:ph idx="11" type="ftr"/>
          </p:nvPr>
        </p:nvSpPr>
        <p:spPr>
          <a:xfrm>
            <a:off y="6480969" x="457200"/>
            <a:ext cy="301752" cx="4261103"/>
          </a:xfrm>
          <a:prstGeom prst="rect">
            <a:avLst/>
          </a:prstGeom>
          <a:noFill/>
          <a:ln>
            <a:noFill/>
          </a:ln>
        </p:spPr>
        <p:txBody>
          <a:bodyPr bIns="91425" rIns="91425" lIns="91425" tIns="91425" anchor="b" anchorCtr="0"/>
          <a:lstStyle>
            <a:lvl1pPr algn="r" rtl="0" marR="0" indent="0" marL="0">
              <a:spcBef>
                <a:spcPts val="0"/>
              </a:spcBef>
              <a:defRPr/>
            </a:lvl1pPr>
            <a:lvl2pPr algn="l" rtl="0" marR="0" indent="0" marL="457200">
              <a:spcBef>
                <a:spcPts val="0"/>
              </a:spcBef>
              <a:defRPr/>
            </a:lvl2pPr>
            <a:lvl3pPr algn="l" rtl="0" marR="0" indent="0" marL="914400">
              <a:spcBef>
                <a:spcPts val="0"/>
              </a:spcBef>
              <a:defRPr/>
            </a:lvl3pPr>
            <a:lvl4pPr algn="l" rtl="0" marR="0" indent="0" marL="1371600">
              <a:spcBef>
                <a:spcPts val="0"/>
              </a:spcBef>
              <a:defRPr/>
            </a:lvl4pPr>
            <a:lvl5pPr algn="l" rtl="0" marR="0" indent="0" marL="1828800">
              <a:spcBef>
                <a:spcPts val="0"/>
              </a:spcBef>
              <a:defRPr/>
            </a:lvl5pPr>
            <a:lvl6pPr algn="l" rtl="0" marR="0" indent="0" marL="2286000">
              <a:spcBef>
                <a:spcPts val="0"/>
              </a:spcBef>
              <a:defRPr/>
            </a:lvl6pPr>
            <a:lvl7pPr algn="l" rtl="0" marR="0" indent="0" marL="2743200">
              <a:spcBef>
                <a:spcPts val="0"/>
              </a:spcBef>
              <a:defRPr/>
            </a:lvl7pPr>
            <a:lvl8pPr algn="l" rtl="0" marR="0" indent="0" marL="3200400">
              <a:spcBef>
                <a:spcPts val="0"/>
              </a:spcBef>
              <a:defRPr/>
            </a:lvl8pPr>
            <a:lvl9pPr algn="l" rtl="0" marR="0" indent="0" marL="3657600">
              <a:spcBef>
                <a:spcPts val="0"/>
              </a:spcBef>
              <a:defRPr/>
            </a:lvl9pPr>
          </a:lstStyle>
          <a:p/>
        </p:txBody>
      </p:sp>
      <p:sp>
        <p:nvSpPr>
          <p:cNvPr id="55" name="Shape 55"/>
          <p:cNvSpPr txBox="1"/>
          <p:nvPr>
            <p:ph idx="12" type="sldNum"/>
          </p:nvPr>
        </p:nvSpPr>
        <p:spPr>
          <a:xfrm>
            <a:off y="6483096" x="7589520"/>
            <a:ext cy="301752" cx="502920"/>
          </a:xfrm>
          <a:prstGeom prst="rect">
            <a:avLst/>
          </a:prstGeom>
          <a:noFill/>
          <a:ln>
            <a:noFill/>
          </a:ln>
        </p:spPr>
        <p:txBody>
          <a:bodyPr bIns="91425" rIns="91425" lIns="91425" tIns="91425" anchor="b" anchorCtr="0">
            <a:noAutofit/>
          </a:bodyPr>
          <a:lstStyle/>
          <a:p>
            <a:pPr lvl="0" indent="-88900" marL="0">
              <a:spcBef>
                <a:spcPts val="0"/>
              </a:spcBef>
              <a:buClr>
                <a:srgbClr val="000000"/>
              </a:buClr>
              <a:buFont typeface="Arial"/>
              <a:buChar char="●"/>
            </a:pPr>
            <a:r>
              <a:t/>
            </a:r>
            <a:endParaRPr/>
          </a:p>
          <a:p>
            <a:pPr lvl="1" indent="-88900" marL="457200">
              <a:spcBef>
                <a:spcPts val="0"/>
              </a:spcBef>
              <a:buClr>
                <a:srgbClr val="000000"/>
              </a:buClr>
              <a:buFont typeface="Courier New"/>
              <a:buChar char="o"/>
            </a:pPr>
            <a:r>
              <a:t/>
            </a:r>
            <a:endParaRPr/>
          </a:p>
          <a:p>
            <a:pPr lvl="2" indent="-88900" marL="914400">
              <a:spcBef>
                <a:spcPts val="0"/>
              </a:spcBef>
              <a:buClr>
                <a:srgbClr val="000000"/>
              </a:buClr>
              <a:buFont typeface="Wingdings"/>
              <a:buChar char="§"/>
            </a:pPr>
            <a:r>
              <a:t/>
            </a:r>
            <a:endParaRPr/>
          </a:p>
          <a:p>
            <a:pPr lvl="3" indent="-88900" marL="1371600">
              <a:spcBef>
                <a:spcPts val="0"/>
              </a:spcBef>
              <a:buClr>
                <a:srgbClr val="000000"/>
              </a:buClr>
              <a:buFont typeface="Arial"/>
              <a:buChar char="●"/>
            </a:pPr>
            <a:r>
              <a:t/>
            </a:r>
            <a:endParaRPr/>
          </a:p>
          <a:p>
            <a:pPr lvl="4" indent="-88900" marL="1828800">
              <a:spcBef>
                <a:spcPts val="0"/>
              </a:spcBef>
              <a:buClr>
                <a:srgbClr val="000000"/>
              </a:buClr>
              <a:buFont typeface="Courier New"/>
              <a:buChar char="o"/>
            </a:pPr>
            <a:r>
              <a:t/>
            </a:r>
            <a:endParaRPr/>
          </a:p>
          <a:p>
            <a:pPr lvl="5" indent="-88900" marL="2286000">
              <a:spcBef>
                <a:spcPts val="0"/>
              </a:spcBef>
              <a:buClr>
                <a:srgbClr val="000000"/>
              </a:buClr>
              <a:buFont typeface="Wingdings"/>
              <a:buChar char="§"/>
            </a:pPr>
            <a:r>
              <a:t/>
            </a:r>
            <a:endParaRPr/>
          </a:p>
          <a:p>
            <a:pPr lvl="6" indent="-88900" marL="2743200">
              <a:spcBef>
                <a:spcPts val="0"/>
              </a:spcBef>
              <a:buClr>
                <a:srgbClr val="000000"/>
              </a:buClr>
              <a:buFont typeface="Arial"/>
              <a:buChar char="●"/>
            </a:pPr>
            <a:r>
              <a:t/>
            </a:r>
            <a:endParaRPr/>
          </a:p>
          <a:p>
            <a:pPr lvl="7" indent="-88900" marL="3200400">
              <a:spcBef>
                <a:spcPts val="0"/>
              </a:spcBef>
              <a:buClr>
                <a:srgbClr val="000000"/>
              </a:buClr>
              <a:buFont typeface="Courier New"/>
              <a:buChar char="o"/>
            </a:pPr>
            <a:r>
              <a:t/>
            </a:r>
            <a:endParaRPr/>
          </a:p>
          <a:p>
            <a:pPr lvl="8" indent="-88900" marL="3657600">
              <a:spcBef>
                <a:spcPts val="0"/>
              </a:spcBef>
              <a:buClr>
                <a:srgbClr val="000000"/>
              </a:buClr>
              <a:buFont typeface="Wingdings"/>
              <a:buChar char="§"/>
            </a:pPr>
            <a:r>
              <a:t/>
            </a:r>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56" name="Shape 56"/>
        <p:cNvGrpSpPr/>
        <p:nvPr/>
      </p:nvGrpSpPr>
      <p:grpSpPr>
        <a:xfrm>
          <a:off y="0" x="0"/>
          <a:ext cy="0" cx="0"/>
          <a:chOff y="0" x="0"/>
          <a:chExt cy="0" cx="0"/>
        </a:xfrm>
      </p:grpSpPr>
      <p:sp>
        <p:nvSpPr>
          <p:cNvPr id="57" name="Shape 57"/>
          <p:cNvSpPr txBox="1"/>
          <p:nvPr>
            <p:ph type="title"/>
          </p:nvPr>
        </p:nvSpPr>
        <p:spPr>
          <a:xfrm>
            <a:off y="267493" x="457200"/>
            <a:ext cy="1399031" cx="8229600"/>
          </a:xfrm>
          <a:prstGeom prst="rect">
            <a:avLst/>
          </a:prstGeom>
          <a:noFill/>
          <a:ln>
            <a:noFill/>
          </a:ln>
        </p:spPr>
        <p:txBody>
          <a:bodyPr bIns="91425" rIns="91425" lIns="91425" tIns="91425" anchor="ctr"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58" name="Shape 58"/>
          <p:cNvSpPr txBox="1"/>
          <p:nvPr>
            <p:ph idx="10" type="dt"/>
          </p:nvPr>
        </p:nvSpPr>
        <p:spPr>
          <a:xfrm>
            <a:off y="6480969" x="4791455"/>
            <a:ext cy="301752" cx="2133599"/>
          </a:xfrm>
          <a:prstGeom prst="rect">
            <a:avLst/>
          </a:prstGeom>
          <a:noFill/>
          <a:ln>
            <a:noFill/>
          </a:ln>
        </p:spPr>
        <p:txBody>
          <a:bodyPr bIns="91425" rIns="91425" lIns="91425" tIns="91425" anchor="b" anchorCtr="0"/>
          <a:lstStyle>
            <a:lvl1pPr algn="l" rtl="0" marR="0" indent="0" marL="0">
              <a:spcBef>
                <a:spcPts val="0"/>
              </a:spcBef>
              <a:defRPr/>
            </a:lvl1pPr>
            <a:lvl2pPr algn="l" rtl="0" marR="0" indent="0" marL="457200">
              <a:spcBef>
                <a:spcPts val="0"/>
              </a:spcBef>
              <a:defRPr/>
            </a:lvl2pPr>
            <a:lvl3pPr algn="l" rtl="0" marR="0" indent="0" marL="914400">
              <a:spcBef>
                <a:spcPts val="0"/>
              </a:spcBef>
              <a:defRPr/>
            </a:lvl3pPr>
            <a:lvl4pPr algn="l" rtl="0" marR="0" indent="0" marL="1371600">
              <a:spcBef>
                <a:spcPts val="0"/>
              </a:spcBef>
              <a:defRPr/>
            </a:lvl4pPr>
            <a:lvl5pPr algn="l" rtl="0" marR="0" indent="0" marL="1828800">
              <a:spcBef>
                <a:spcPts val="0"/>
              </a:spcBef>
              <a:defRPr/>
            </a:lvl5pPr>
            <a:lvl6pPr algn="l" rtl="0" marR="0" indent="0" marL="2286000">
              <a:spcBef>
                <a:spcPts val="0"/>
              </a:spcBef>
              <a:defRPr/>
            </a:lvl6pPr>
            <a:lvl7pPr algn="l" rtl="0" marR="0" indent="0" marL="2743200">
              <a:spcBef>
                <a:spcPts val="0"/>
              </a:spcBef>
              <a:defRPr/>
            </a:lvl7pPr>
            <a:lvl8pPr algn="l" rtl="0" marR="0" indent="0" marL="3200400">
              <a:spcBef>
                <a:spcPts val="0"/>
              </a:spcBef>
              <a:defRPr/>
            </a:lvl8pPr>
            <a:lvl9pPr algn="l" rtl="0" marR="0" indent="0" marL="3657600">
              <a:spcBef>
                <a:spcPts val="0"/>
              </a:spcBef>
              <a:defRPr/>
            </a:lvl9pPr>
          </a:lstStyle>
          <a:p/>
        </p:txBody>
      </p:sp>
      <p:sp>
        <p:nvSpPr>
          <p:cNvPr id="59" name="Shape 59"/>
          <p:cNvSpPr txBox="1"/>
          <p:nvPr>
            <p:ph idx="11" type="ftr"/>
          </p:nvPr>
        </p:nvSpPr>
        <p:spPr>
          <a:xfrm>
            <a:off y="6481889" x="457200"/>
            <a:ext cy="300830" cx="4260056"/>
          </a:xfrm>
          <a:prstGeom prst="rect">
            <a:avLst/>
          </a:prstGeom>
          <a:noFill/>
          <a:ln>
            <a:noFill/>
          </a:ln>
        </p:spPr>
        <p:txBody>
          <a:bodyPr bIns="91425" rIns="91425" lIns="91425" tIns="91425" anchor="b" anchorCtr="0"/>
          <a:lstStyle>
            <a:lvl1pPr algn="r" rtl="0" marR="0" indent="0" marL="0">
              <a:spcBef>
                <a:spcPts val="0"/>
              </a:spcBef>
              <a:defRPr/>
            </a:lvl1pPr>
            <a:lvl2pPr algn="l" rtl="0" marR="0" indent="0" marL="457200">
              <a:spcBef>
                <a:spcPts val="0"/>
              </a:spcBef>
              <a:defRPr/>
            </a:lvl2pPr>
            <a:lvl3pPr algn="l" rtl="0" marR="0" indent="0" marL="914400">
              <a:spcBef>
                <a:spcPts val="0"/>
              </a:spcBef>
              <a:defRPr/>
            </a:lvl3pPr>
            <a:lvl4pPr algn="l" rtl="0" marR="0" indent="0" marL="1371600">
              <a:spcBef>
                <a:spcPts val="0"/>
              </a:spcBef>
              <a:defRPr/>
            </a:lvl4pPr>
            <a:lvl5pPr algn="l" rtl="0" marR="0" indent="0" marL="1828800">
              <a:spcBef>
                <a:spcPts val="0"/>
              </a:spcBef>
              <a:defRPr/>
            </a:lvl5pPr>
            <a:lvl6pPr algn="l" rtl="0" marR="0" indent="0" marL="2286000">
              <a:spcBef>
                <a:spcPts val="0"/>
              </a:spcBef>
              <a:defRPr/>
            </a:lvl6pPr>
            <a:lvl7pPr algn="l" rtl="0" marR="0" indent="0" marL="2743200">
              <a:spcBef>
                <a:spcPts val="0"/>
              </a:spcBef>
              <a:defRPr/>
            </a:lvl7pPr>
            <a:lvl8pPr algn="l" rtl="0" marR="0" indent="0" marL="3200400">
              <a:spcBef>
                <a:spcPts val="0"/>
              </a:spcBef>
              <a:defRPr/>
            </a:lvl8pPr>
            <a:lvl9pPr algn="l" rtl="0" marR="0" indent="0" marL="3657600">
              <a:spcBef>
                <a:spcPts val="0"/>
              </a:spcBef>
              <a:defRPr/>
            </a:lvl9pPr>
          </a:lstStyle>
          <a:p/>
        </p:txBody>
      </p:sp>
      <p:sp>
        <p:nvSpPr>
          <p:cNvPr id="60" name="Shape 60"/>
          <p:cNvSpPr txBox="1"/>
          <p:nvPr>
            <p:ph idx="12" type="sldNum"/>
          </p:nvPr>
        </p:nvSpPr>
        <p:spPr>
          <a:xfrm>
            <a:off y="6480969" x="7589520"/>
            <a:ext cy="301752" cx="502920"/>
          </a:xfrm>
          <a:prstGeom prst="rect">
            <a:avLst/>
          </a:prstGeom>
          <a:noFill/>
          <a:ln>
            <a:noFill/>
          </a:ln>
        </p:spPr>
        <p:txBody>
          <a:bodyPr bIns="91425" rIns="91425" lIns="91425" tIns="91425" anchor="b" anchorCtr="0">
            <a:noAutofit/>
          </a:bodyPr>
          <a:lstStyle/>
          <a:p>
            <a:pPr lvl="0" indent="-88900" marL="0">
              <a:spcBef>
                <a:spcPts val="0"/>
              </a:spcBef>
              <a:buClr>
                <a:srgbClr val="000000"/>
              </a:buClr>
              <a:buFont typeface="Arial"/>
              <a:buChar char="●"/>
            </a:pPr>
            <a:r>
              <a:t/>
            </a:r>
            <a:endParaRPr/>
          </a:p>
          <a:p>
            <a:pPr lvl="1" indent="-88900" marL="457200">
              <a:spcBef>
                <a:spcPts val="0"/>
              </a:spcBef>
              <a:buClr>
                <a:srgbClr val="000000"/>
              </a:buClr>
              <a:buFont typeface="Courier New"/>
              <a:buChar char="o"/>
            </a:pPr>
            <a:r>
              <a:t/>
            </a:r>
            <a:endParaRPr/>
          </a:p>
          <a:p>
            <a:pPr lvl="2" indent="-88900" marL="914400">
              <a:spcBef>
                <a:spcPts val="0"/>
              </a:spcBef>
              <a:buClr>
                <a:srgbClr val="000000"/>
              </a:buClr>
              <a:buFont typeface="Wingdings"/>
              <a:buChar char="§"/>
            </a:pPr>
            <a:r>
              <a:t/>
            </a:r>
            <a:endParaRPr/>
          </a:p>
          <a:p>
            <a:pPr lvl="3" indent="-88900" marL="1371600">
              <a:spcBef>
                <a:spcPts val="0"/>
              </a:spcBef>
              <a:buClr>
                <a:srgbClr val="000000"/>
              </a:buClr>
              <a:buFont typeface="Arial"/>
              <a:buChar char="●"/>
            </a:pPr>
            <a:r>
              <a:t/>
            </a:r>
            <a:endParaRPr/>
          </a:p>
          <a:p>
            <a:pPr lvl="4" indent="-88900" marL="1828800">
              <a:spcBef>
                <a:spcPts val="0"/>
              </a:spcBef>
              <a:buClr>
                <a:srgbClr val="000000"/>
              </a:buClr>
              <a:buFont typeface="Courier New"/>
              <a:buChar char="o"/>
            </a:pPr>
            <a:r>
              <a:t/>
            </a:r>
            <a:endParaRPr/>
          </a:p>
          <a:p>
            <a:pPr lvl="5" indent="-88900" marL="2286000">
              <a:spcBef>
                <a:spcPts val="0"/>
              </a:spcBef>
              <a:buClr>
                <a:srgbClr val="000000"/>
              </a:buClr>
              <a:buFont typeface="Wingdings"/>
              <a:buChar char="§"/>
            </a:pPr>
            <a:r>
              <a:t/>
            </a:r>
            <a:endParaRPr/>
          </a:p>
          <a:p>
            <a:pPr lvl="6" indent="-88900" marL="2743200">
              <a:spcBef>
                <a:spcPts val="0"/>
              </a:spcBef>
              <a:buClr>
                <a:srgbClr val="000000"/>
              </a:buClr>
              <a:buFont typeface="Arial"/>
              <a:buChar char="●"/>
            </a:pPr>
            <a:r>
              <a:t/>
            </a:r>
            <a:endParaRPr/>
          </a:p>
          <a:p>
            <a:pPr lvl="7" indent="-88900" marL="3200400">
              <a:spcBef>
                <a:spcPts val="0"/>
              </a:spcBef>
              <a:buClr>
                <a:srgbClr val="000000"/>
              </a:buClr>
              <a:buFont typeface="Courier New"/>
              <a:buChar char="o"/>
            </a:pPr>
            <a:r>
              <a:t/>
            </a:r>
            <a:endParaRPr/>
          </a:p>
          <a:p>
            <a:pPr lvl="8" indent="-88900" marL="3657600">
              <a:spcBef>
                <a:spcPts val="0"/>
              </a:spcBef>
              <a:buClr>
                <a:srgbClr val="000000"/>
              </a:buClr>
              <a:buFont typeface="Wingdings"/>
              <a:buChar char="§"/>
            </a:pPr>
            <a:r>
              <a:t/>
            </a:r>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61" name="Shape 61"/>
        <p:cNvGrpSpPr/>
        <p:nvPr/>
      </p:nvGrpSpPr>
      <p:grpSpPr>
        <a:xfrm>
          <a:off y="0" x="0"/>
          <a:ext cy="0" cx="0"/>
          <a:chOff y="0" x="0"/>
          <a:chExt cy="0" cx="0"/>
        </a:xfrm>
      </p:grpSpPr>
      <p:sp>
        <p:nvSpPr>
          <p:cNvPr id="62" name="Shape 62"/>
          <p:cNvSpPr txBox="1"/>
          <p:nvPr>
            <p:ph idx="10" type="dt"/>
          </p:nvPr>
        </p:nvSpPr>
        <p:spPr>
          <a:xfrm>
            <a:off y="6480969" x="4791455"/>
            <a:ext cy="301752" cx="2133599"/>
          </a:xfrm>
          <a:prstGeom prst="rect">
            <a:avLst/>
          </a:prstGeom>
          <a:noFill/>
          <a:ln>
            <a:noFill/>
          </a:ln>
        </p:spPr>
        <p:txBody>
          <a:bodyPr bIns="91425" rIns="91425" lIns="91425" tIns="91425" anchor="b" anchorCtr="0"/>
          <a:lstStyle>
            <a:lvl1pPr algn="l" rtl="0" marR="0" indent="0" marL="0">
              <a:spcBef>
                <a:spcPts val="0"/>
              </a:spcBef>
              <a:defRPr/>
            </a:lvl1pPr>
            <a:lvl2pPr algn="l" rtl="0" marR="0" indent="0" marL="457200">
              <a:spcBef>
                <a:spcPts val="0"/>
              </a:spcBef>
              <a:defRPr/>
            </a:lvl2pPr>
            <a:lvl3pPr algn="l" rtl="0" marR="0" indent="0" marL="914400">
              <a:spcBef>
                <a:spcPts val="0"/>
              </a:spcBef>
              <a:defRPr/>
            </a:lvl3pPr>
            <a:lvl4pPr algn="l" rtl="0" marR="0" indent="0" marL="1371600">
              <a:spcBef>
                <a:spcPts val="0"/>
              </a:spcBef>
              <a:defRPr/>
            </a:lvl4pPr>
            <a:lvl5pPr algn="l" rtl="0" marR="0" indent="0" marL="1828800">
              <a:spcBef>
                <a:spcPts val="0"/>
              </a:spcBef>
              <a:defRPr/>
            </a:lvl5pPr>
            <a:lvl6pPr algn="l" rtl="0" marR="0" indent="0" marL="2286000">
              <a:spcBef>
                <a:spcPts val="0"/>
              </a:spcBef>
              <a:defRPr/>
            </a:lvl6pPr>
            <a:lvl7pPr algn="l" rtl="0" marR="0" indent="0" marL="2743200">
              <a:spcBef>
                <a:spcPts val="0"/>
              </a:spcBef>
              <a:defRPr/>
            </a:lvl7pPr>
            <a:lvl8pPr algn="l" rtl="0" marR="0" indent="0" marL="3200400">
              <a:spcBef>
                <a:spcPts val="0"/>
              </a:spcBef>
              <a:defRPr/>
            </a:lvl8pPr>
            <a:lvl9pPr algn="l" rtl="0" marR="0" indent="0" marL="3657600">
              <a:spcBef>
                <a:spcPts val="0"/>
              </a:spcBef>
              <a:defRPr/>
            </a:lvl9pPr>
          </a:lstStyle>
          <a:p/>
        </p:txBody>
      </p:sp>
      <p:sp>
        <p:nvSpPr>
          <p:cNvPr id="63" name="Shape 63"/>
          <p:cNvSpPr txBox="1"/>
          <p:nvPr>
            <p:ph idx="11" type="ftr"/>
          </p:nvPr>
        </p:nvSpPr>
        <p:spPr>
          <a:xfrm>
            <a:off y="6481889" x="457200"/>
            <a:ext cy="300830" cx="4260056"/>
          </a:xfrm>
          <a:prstGeom prst="rect">
            <a:avLst/>
          </a:prstGeom>
          <a:noFill/>
          <a:ln>
            <a:noFill/>
          </a:ln>
        </p:spPr>
        <p:txBody>
          <a:bodyPr bIns="91425" rIns="91425" lIns="91425" tIns="91425" anchor="b" anchorCtr="0"/>
          <a:lstStyle>
            <a:lvl1pPr algn="r" rtl="0" marR="0" indent="0" marL="0">
              <a:spcBef>
                <a:spcPts val="0"/>
              </a:spcBef>
              <a:defRPr/>
            </a:lvl1pPr>
            <a:lvl2pPr algn="l" rtl="0" marR="0" indent="0" marL="457200">
              <a:spcBef>
                <a:spcPts val="0"/>
              </a:spcBef>
              <a:defRPr/>
            </a:lvl2pPr>
            <a:lvl3pPr algn="l" rtl="0" marR="0" indent="0" marL="914400">
              <a:spcBef>
                <a:spcPts val="0"/>
              </a:spcBef>
              <a:defRPr/>
            </a:lvl3pPr>
            <a:lvl4pPr algn="l" rtl="0" marR="0" indent="0" marL="1371600">
              <a:spcBef>
                <a:spcPts val="0"/>
              </a:spcBef>
              <a:defRPr/>
            </a:lvl4pPr>
            <a:lvl5pPr algn="l" rtl="0" marR="0" indent="0" marL="1828800">
              <a:spcBef>
                <a:spcPts val="0"/>
              </a:spcBef>
              <a:defRPr/>
            </a:lvl5pPr>
            <a:lvl6pPr algn="l" rtl="0" marR="0" indent="0" marL="2286000">
              <a:spcBef>
                <a:spcPts val="0"/>
              </a:spcBef>
              <a:defRPr/>
            </a:lvl6pPr>
            <a:lvl7pPr algn="l" rtl="0" marR="0" indent="0" marL="2743200">
              <a:spcBef>
                <a:spcPts val="0"/>
              </a:spcBef>
              <a:defRPr/>
            </a:lvl7pPr>
            <a:lvl8pPr algn="l" rtl="0" marR="0" indent="0" marL="3200400">
              <a:spcBef>
                <a:spcPts val="0"/>
              </a:spcBef>
              <a:defRPr/>
            </a:lvl8pPr>
            <a:lvl9pPr algn="l" rtl="0" marR="0" indent="0" marL="3657600">
              <a:spcBef>
                <a:spcPts val="0"/>
              </a:spcBef>
              <a:defRPr/>
            </a:lvl9pPr>
          </a:lstStyle>
          <a:p/>
        </p:txBody>
      </p:sp>
      <p:sp>
        <p:nvSpPr>
          <p:cNvPr id="64" name="Shape 64"/>
          <p:cNvSpPr txBox="1"/>
          <p:nvPr>
            <p:ph idx="12" type="sldNum"/>
          </p:nvPr>
        </p:nvSpPr>
        <p:spPr>
          <a:xfrm>
            <a:off y="6480969" x="7589520"/>
            <a:ext cy="301752" cx="502920"/>
          </a:xfrm>
          <a:prstGeom prst="rect">
            <a:avLst/>
          </a:prstGeom>
          <a:noFill/>
          <a:ln>
            <a:noFill/>
          </a:ln>
        </p:spPr>
        <p:txBody>
          <a:bodyPr bIns="91425" rIns="91425" lIns="91425" tIns="91425" anchor="b" anchorCtr="0">
            <a:noAutofit/>
          </a:bodyPr>
          <a:lstStyle/>
          <a:p>
            <a:pPr lvl="0" indent="-88900" marL="0">
              <a:spcBef>
                <a:spcPts val="0"/>
              </a:spcBef>
              <a:buClr>
                <a:srgbClr val="000000"/>
              </a:buClr>
              <a:buFont typeface="Arial"/>
              <a:buChar char="●"/>
            </a:pPr>
            <a:r>
              <a:t/>
            </a:r>
            <a:endParaRPr/>
          </a:p>
          <a:p>
            <a:pPr lvl="1" indent="-88900" marL="457200">
              <a:spcBef>
                <a:spcPts val="0"/>
              </a:spcBef>
              <a:buClr>
                <a:srgbClr val="000000"/>
              </a:buClr>
              <a:buFont typeface="Courier New"/>
              <a:buChar char="o"/>
            </a:pPr>
            <a:r>
              <a:t/>
            </a:r>
            <a:endParaRPr/>
          </a:p>
          <a:p>
            <a:pPr lvl="2" indent="-88900" marL="914400">
              <a:spcBef>
                <a:spcPts val="0"/>
              </a:spcBef>
              <a:buClr>
                <a:srgbClr val="000000"/>
              </a:buClr>
              <a:buFont typeface="Wingdings"/>
              <a:buChar char="§"/>
            </a:pPr>
            <a:r>
              <a:t/>
            </a:r>
            <a:endParaRPr/>
          </a:p>
          <a:p>
            <a:pPr lvl="3" indent="-88900" marL="1371600">
              <a:spcBef>
                <a:spcPts val="0"/>
              </a:spcBef>
              <a:buClr>
                <a:srgbClr val="000000"/>
              </a:buClr>
              <a:buFont typeface="Arial"/>
              <a:buChar char="●"/>
            </a:pPr>
            <a:r>
              <a:t/>
            </a:r>
            <a:endParaRPr/>
          </a:p>
          <a:p>
            <a:pPr lvl="4" indent="-88900" marL="1828800">
              <a:spcBef>
                <a:spcPts val="0"/>
              </a:spcBef>
              <a:buClr>
                <a:srgbClr val="000000"/>
              </a:buClr>
              <a:buFont typeface="Courier New"/>
              <a:buChar char="o"/>
            </a:pPr>
            <a:r>
              <a:t/>
            </a:r>
            <a:endParaRPr/>
          </a:p>
          <a:p>
            <a:pPr lvl="5" indent="-88900" marL="2286000">
              <a:spcBef>
                <a:spcPts val="0"/>
              </a:spcBef>
              <a:buClr>
                <a:srgbClr val="000000"/>
              </a:buClr>
              <a:buFont typeface="Wingdings"/>
              <a:buChar char="§"/>
            </a:pPr>
            <a:r>
              <a:t/>
            </a:r>
            <a:endParaRPr/>
          </a:p>
          <a:p>
            <a:pPr lvl="6" indent="-88900" marL="2743200">
              <a:spcBef>
                <a:spcPts val="0"/>
              </a:spcBef>
              <a:buClr>
                <a:srgbClr val="000000"/>
              </a:buClr>
              <a:buFont typeface="Arial"/>
              <a:buChar char="●"/>
            </a:pPr>
            <a:r>
              <a:t/>
            </a:r>
            <a:endParaRPr/>
          </a:p>
          <a:p>
            <a:pPr lvl="7" indent="-88900" marL="3200400">
              <a:spcBef>
                <a:spcPts val="0"/>
              </a:spcBef>
              <a:buClr>
                <a:srgbClr val="000000"/>
              </a:buClr>
              <a:buFont typeface="Courier New"/>
              <a:buChar char="o"/>
            </a:pPr>
            <a:r>
              <a:t/>
            </a:r>
            <a:endParaRPr/>
          </a:p>
          <a:p>
            <a:pPr lvl="8" indent="-88900" marL="3657600">
              <a:spcBef>
                <a:spcPts val="0"/>
              </a:spcBef>
              <a:buClr>
                <a:srgbClr val="000000"/>
              </a:buClr>
              <a:buFont typeface="Wingdings"/>
              <a:buChar char="§"/>
            </a:pPr>
            <a:r>
              <a:t/>
            </a:r>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objTx">
  <p:cSld name="Content with Caption">
    <p:bg>
      <p:bgPr>
        <a:gradFill>
          <a:gsLst>
            <a:gs pos="0">
              <a:srgbClr val="323232"/>
            </a:gs>
            <a:gs pos="60000">
              <a:srgbClr val="434343"/>
            </a:gs>
            <a:gs pos="100000">
              <a:srgbClr val="949494"/>
            </a:gs>
          </a:gsLst>
          <a:lin ang="5400000" scaled="0"/>
        </a:gradFill>
      </p:bgPr>
    </p:bg>
    <p:spTree>
      <p:nvGrpSpPr>
        <p:cNvPr id="65" name="Shape 65"/>
        <p:cNvGrpSpPr/>
        <p:nvPr/>
      </p:nvGrpSpPr>
      <p:grpSpPr>
        <a:xfrm>
          <a:off y="0" x="0"/>
          <a:ext cy="0" cx="0"/>
          <a:chOff y="0" x="0"/>
          <a:chExt cy="0" cx="0"/>
        </a:xfrm>
      </p:grpSpPr>
      <p:sp>
        <p:nvSpPr>
          <p:cNvPr id="66" name="Shape 66"/>
          <p:cNvSpPr txBox="1"/>
          <p:nvPr>
            <p:ph type="title"/>
          </p:nvPr>
        </p:nvSpPr>
        <p:spPr>
          <a:xfrm rot="-5400000">
            <a:off y="2882264" x="-2295143"/>
            <a:ext cy="914400" cx="5943599"/>
          </a:xfrm>
          <a:prstGeom prst="rect">
            <a:avLst/>
          </a:prstGeom>
          <a:noFill/>
          <a:ln>
            <a:noFill/>
          </a:ln>
        </p:spPr>
        <p:txBody>
          <a:bodyPr bIns="91425" rIns="91425" lIns="91425" tIns="91425" anchor="b" anchorCtr="0"/>
          <a:lstStyle>
            <a:lvl1pPr algn="r" rtl="0" marR="18288" marL="0">
              <a:spcBef>
                <a:spcPts val="0"/>
              </a:spcBef>
              <a:buFont typeface="Questrial"/>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67" name="Shape 67"/>
          <p:cNvSpPr txBox="1"/>
          <p:nvPr>
            <p:ph idx="1" type="body"/>
          </p:nvPr>
        </p:nvSpPr>
        <p:spPr>
          <a:xfrm>
            <a:off y="367663" x="1135855"/>
            <a:ext cy="5943599" cx="2438399"/>
          </a:xfrm>
          <a:prstGeom prst="rect">
            <a:avLst/>
          </a:prstGeom>
          <a:noFill/>
          <a:ln>
            <a:noFill/>
          </a:ln>
        </p:spPr>
        <p:txBody>
          <a:bodyPr bIns="91425" rIns="91425" lIns="91425" tIns="91425" anchor="t" anchorCtr="0"/>
          <a:lstStyle>
            <a:lvl1pPr rtl="0" indent="0" marL="0">
              <a:spcBef>
                <a:spcPts val="0"/>
              </a:spcBef>
              <a:buFont typeface="Questrial"/>
              <a:buNone/>
              <a:defRPr/>
            </a:lvl1pPr>
            <a:lvl2pPr rtl="0">
              <a:spcBef>
                <a:spcPts val="0"/>
              </a:spcBef>
              <a:buFont typeface="Questrial"/>
              <a:buNone/>
              <a:defRPr/>
            </a:lvl2pPr>
            <a:lvl3pPr rtl="0">
              <a:spcBef>
                <a:spcPts val="0"/>
              </a:spcBef>
              <a:buFont typeface="Questrial"/>
              <a:buNone/>
              <a:defRPr/>
            </a:lvl3pPr>
            <a:lvl4pPr rtl="0">
              <a:spcBef>
                <a:spcPts val="0"/>
              </a:spcBef>
              <a:buFont typeface="Questrial"/>
              <a:buNone/>
              <a:defRPr/>
            </a:lvl4pPr>
            <a:lvl5pPr rtl="0">
              <a:spcBef>
                <a:spcPts val="0"/>
              </a:spcBef>
              <a:buFont typeface="Questrial"/>
              <a:buNone/>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68" name="Shape 68"/>
          <p:cNvSpPr txBox="1"/>
          <p:nvPr>
            <p:ph idx="2" type="body"/>
          </p:nvPr>
        </p:nvSpPr>
        <p:spPr>
          <a:xfrm>
            <a:off y="320039" x="3651250"/>
            <a:ext cy="5989320" cx="5276087"/>
          </a:xfrm>
          <a:prstGeom prst="rect">
            <a:avLst/>
          </a:prstGeom>
          <a:noFill/>
          <a:ln>
            <a:noFill/>
          </a:ln>
        </p:spPr>
        <p:txBody>
          <a:bodyPr bIns="91425" rIns="91425" lIns="91425" t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69" name="Shape 69"/>
          <p:cNvSpPr txBox="1"/>
          <p:nvPr>
            <p:ph idx="10" type="dt"/>
          </p:nvPr>
        </p:nvSpPr>
        <p:spPr>
          <a:xfrm>
            <a:off y="6556247" x="6278976"/>
            <a:ext cy="301752" cx="2133599"/>
          </a:xfrm>
          <a:prstGeom prst="rect">
            <a:avLst/>
          </a:prstGeom>
          <a:noFill/>
          <a:ln>
            <a:noFill/>
          </a:ln>
        </p:spPr>
        <p:txBody>
          <a:bodyPr bIns="91425" rIns="91425" lIns="91425" tIns="91425" anchor="b" anchorCtr="0"/>
          <a:lstStyle>
            <a:lvl1pPr algn="l" rtl="0" marR="0" indent="0" marL="0">
              <a:spcBef>
                <a:spcPts val="0"/>
              </a:spcBef>
              <a:defRPr/>
            </a:lvl1pPr>
            <a:lvl2pPr algn="l" rtl="0" marR="0" indent="0" marL="457200">
              <a:spcBef>
                <a:spcPts val="0"/>
              </a:spcBef>
              <a:defRPr/>
            </a:lvl2pPr>
            <a:lvl3pPr algn="l" rtl="0" marR="0" indent="0" marL="914400">
              <a:spcBef>
                <a:spcPts val="0"/>
              </a:spcBef>
              <a:defRPr/>
            </a:lvl3pPr>
            <a:lvl4pPr algn="l" rtl="0" marR="0" indent="0" marL="1371600">
              <a:spcBef>
                <a:spcPts val="0"/>
              </a:spcBef>
              <a:defRPr/>
            </a:lvl4pPr>
            <a:lvl5pPr algn="l" rtl="0" marR="0" indent="0" marL="1828800">
              <a:spcBef>
                <a:spcPts val="0"/>
              </a:spcBef>
              <a:defRPr/>
            </a:lvl5pPr>
            <a:lvl6pPr algn="l" rtl="0" marR="0" indent="0" marL="2286000">
              <a:spcBef>
                <a:spcPts val="0"/>
              </a:spcBef>
              <a:defRPr/>
            </a:lvl6pPr>
            <a:lvl7pPr algn="l" rtl="0" marR="0" indent="0" marL="2743200">
              <a:spcBef>
                <a:spcPts val="0"/>
              </a:spcBef>
              <a:defRPr/>
            </a:lvl7pPr>
            <a:lvl8pPr algn="l" rtl="0" marR="0" indent="0" marL="3200400">
              <a:spcBef>
                <a:spcPts val="0"/>
              </a:spcBef>
              <a:defRPr/>
            </a:lvl8pPr>
            <a:lvl9pPr algn="l" rtl="0" marR="0" indent="0" marL="3657600">
              <a:spcBef>
                <a:spcPts val="0"/>
              </a:spcBef>
              <a:defRPr/>
            </a:lvl9pPr>
          </a:lstStyle>
          <a:p/>
        </p:txBody>
      </p:sp>
      <p:sp>
        <p:nvSpPr>
          <p:cNvPr id="70" name="Shape 70"/>
          <p:cNvSpPr txBox="1"/>
          <p:nvPr>
            <p:ph idx="11" type="ftr"/>
          </p:nvPr>
        </p:nvSpPr>
        <p:spPr>
          <a:xfrm>
            <a:off y="6556247" x="1135855"/>
            <a:ext cy="301752" cx="5143120"/>
          </a:xfrm>
          <a:prstGeom prst="rect">
            <a:avLst/>
          </a:prstGeom>
          <a:noFill/>
          <a:ln>
            <a:noFill/>
          </a:ln>
        </p:spPr>
        <p:txBody>
          <a:bodyPr bIns="91425" rIns="91425" lIns="91425" tIns="91425" anchor="b" anchorCtr="0"/>
          <a:lstStyle>
            <a:lvl1pPr algn="r" rtl="0" marR="0" indent="0" marL="0">
              <a:spcBef>
                <a:spcPts val="0"/>
              </a:spcBef>
              <a:defRPr/>
            </a:lvl1pPr>
            <a:lvl2pPr algn="l" rtl="0" marR="0" indent="0" marL="457200">
              <a:spcBef>
                <a:spcPts val="0"/>
              </a:spcBef>
              <a:defRPr/>
            </a:lvl2pPr>
            <a:lvl3pPr algn="l" rtl="0" marR="0" indent="0" marL="914400">
              <a:spcBef>
                <a:spcPts val="0"/>
              </a:spcBef>
              <a:defRPr/>
            </a:lvl3pPr>
            <a:lvl4pPr algn="l" rtl="0" marR="0" indent="0" marL="1371600">
              <a:spcBef>
                <a:spcPts val="0"/>
              </a:spcBef>
              <a:defRPr/>
            </a:lvl4pPr>
            <a:lvl5pPr algn="l" rtl="0" marR="0" indent="0" marL="1828800">
              <a:spcBef>
                <a:spcPts val="0"/>
              </a:spcBef>
              <a:defRPr/>
            </a:lvl5pPr>
            <a:lvl6pPr algn="l" rtl="0" marR="0" indent="0" marL="2286000">
              <a:spcBef>
                <a:spcPts val="0"/>
              </a:spcBef>
              <a:defRPr/>
            </a:lvl6pPr>
            <a:lvl7pPr algn="l" rtl="0" marR="0" indent="0" marL="2743200">
              <a:spcBef>
                <a:spcPts val="0"/>
              </a:spcBef>
              <a:defRPr/>
            </a:lvl7pPr>
            <a:lvl8pPr algn="l" rtl="0" marR="0" indent="0" marL="3200400">
              <a:spcBef>
                <a:spcPts val="0"/>
              </a:spcBef>
              <a:defRPr/>
            </a:lvl8pPr>
            <a:lvl9pPr algn="l" rtl="0" marR="0" indent="0" marL="3657600">
              <a:spcBef>
                <a:spcPts val="0"/>
              </a:spcBef>
              <a:defRPr/>
            </a:lvl9pPr>
          </a:lstStyle>
          <a:p/>
        </p:txBody>
      </p:sp>
      <p:sp>
        <p:nvSpPr>
          <p:cNvPr id="71" name="Shape 71"/>
          <p:cNvSpPr txBox="1"/>
          <p:nvPr>
            <p:ph idx="12" type="sldNum"/>
          </p:nvPr>
        </p:nvSpPr>
        <p:spPr>
          <a:xfrm>
            <a:off y="6556247" x="8410575"/>
            <a:ext cy="301752" cx="502920"/>
          </a:xfrm>
          <a:prstGeom prst="rect">
            <a:avLst/>
          </a:prstGeom>
          <a:noFill/>
          <a:ln>
            <a:noFill/>
          </a:ln>
        </p:spPr>
        <p:txBody>
          <a:bodyPr bIns="91425" rIns="91425" lIns="91425" tIns="91425" anchor="b" anchorCtr="0">
            <a:noAutofit/>
          </a:bodyPr>
          <a:lstStyle/>
          <a:p>
            <a:pPr lvl="0" indent="-88900" marL="0">
              <a:spcBef>
                <a:spcPts val="0"/>
              </a:spcBef>
              <a:buClr>
                <a:srgbClr val="000000"/>
              </a:buClr>
              <a:buFont typeface="Arial"/>
              <a:buChar char="●"/>
            </a:pPr>
            <a:r>
              <a:t/>
            </a:r>
            <a:endParaRPr/>
          </a:p>
          <a:p>
            <a:pPr lvl="1" indent="-88900" marL="457200">
              <a:spcBef>
                <a:spcPts val="0"/>
              </a:spcBef>
              <a:buClr>
                <a:srgbClr val="000000"/>
              </a:buClr>
              <a:buFont typeface="Courier New"/>
              <a:buChar char="o"/>
            </a:pPr>
            <a:r>
              <a:t/>
            </a:r>
            <a:endParaRPr/>
          </a:p>
          <a:p>
            <a:pPr lvl="2" indent="-88900" marL="914400">
              <a:spcBef>
                <a:spcPts val="0"/>
              </a:spcBef>
              <a:buClr>
                <a:srgbClr val="000000"/>
              </a:buClr>
              <a:buFont typeface="Wingdings"/>
              <a:buChar char="§"/>
            </a:pPr>
            <a:r>
              <a:t/>
            </a:r>
            <a:endParaRPr/>
          </a:p>
          <a:p>
            <a:pPr lvl="3" indent="-88900" marL="1371600">
              <a:spcBef>
                <a:spcPts val="0"/>
              </a:spcBef>
              <a:buClr>
                <a:srgbClr val="000000"/>
              </a:buClr>
              <a:buFont typeface="Arial"/>
              <a:buChar char="●"/>
            </a:pPr>
            <a:r>
              <a:t/>
            </a:r>
            <a:endParaRPr/>
          </a:p>
          <a:p>
            <a:pPr lvl="4" indent="-88900" marL="1828800">
              <a:spcBef>
                <a:spcPts val="0"/>
              </a:spcBef>
              <a:buClr>
                <a:srgbClr val="000000"/>
              </a:buClr>
              <a:buFont typeface="Courier New"/>
              <a:buChar char="o"/>
            </a:pPr>
            <a:r>
              <a:t/>
            </a:r>
            <a:endParaRPr/>
          </a:p>
          <a:p>
            <a:pPr lvl="5" indent="-88900" marL="2286000">
              <a:spcBef>
                <a:spcPts val="0"/>
              </a:spcBef>
              <a:buClr>
                <a:srgbClr val="000000"/>
              </a:buClr>
              <a:buFont typeface="Wingdings"/>
              <a:buChar char="§"/>
            </a:pPr>
            <a:r>
              <a:t/>
            </a:r>
            <a:endParaRPr/>
          </a:p>
          <a:p>
            <a:pPr lvl="6" indent="-88900" marL="2743200">
              <a:spcBef>
                <a:spcPts val="0"/>
              </a:spcBef>
              <a:buClr>
                <a:srgbClr val="000000"/>
              </a:buClr>
              <a:buFont typeface="Arial"/>
              <a:buChar char="●"/>
            </a:pPr>
            <a:r>
              <a:t/>
            </a:r>
            <a:endParaRPr/>
          </a:p>
          <a:p>
            <a:pPr lvl="7" indent="-88900" marL="3200400">
              <a:spcBef>
                <a:spcPts val="0"/>
              </a:spcBef>
              <a:buClr>
                <a:srgbClr val="000000"/>
              </a:buClr>
              <a:buFont typeface="Courier New"/>
              <a:buChar char="o"/>
            </a:pPr>
            <a:r>
              <a:t/>
            </a:r>
            <a:endParaRPr/>
          </a:p>
          <a:p>
            <a:pPr lvl="8" indent="-88900" marL="3657600">
              <a:spcBef>
                <a:spcPts val="0"/>
              </a:spcBef>
              <a:buClr>
                <a:srgbClr val="000000"/>
              </a:buClr>
              <a:buFont typeface="Wingdings"/>
              <a:buChar char="§"/>
            </a:pPr>
            <a:r>
              <a:t/>
            </a:r>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picTx">
  <p:cSld name="Picture with Caption">
    <p:bg>
      <p:bgPr>
        <a:gradFill>
          <a:gsLst>
            <a:gs pos="0">
              <a:schemeClr val="dk1"/>
            </a:gs>
            <a:gs pos="60000">
              <a:schemeClr val="dk1"/>
            </a:gs>
            <a:gs pos="100000">
              <a:srgbClr val="6C6C6C"/>
            </a:gs>
          </a:gsLst>
          <a:lin ang="5400000" scaled="0"/>
        </a:gradFill>
      </p:bgPr>
    </p:bg>
    <p:spTree>
      <p:nvGrpSpPr>
        <p:cNvPr id="72" name="Shape 72"/>
        <p:cNvGrpSpPr/>
        <p:nvPr/>
      </p:nvGrpSpPr>
      <p:grpSpPr>
        <a:xfrm>
          <a:off y="0" x="0"/>
          <a:ext cy="0" cx="0"/>
          <a:chOff y="0" x="0"/>
          <a:chExt cy="0" cx="0"/>
        </a:xfrm>
      </p:grpSpPr>
      <p:sp>
        <p:nvSpPr>
          <p:cNvPr id="73" name="Shape 73"/>
          <p:cNvSpPr txBox="1"/>
          <p:nvPr>
            <p:ph type="title"/>
          </p:nvPr>
        </p:nvSpPr>
        <p:spPr>
          <a:xfrm rot="-5400000">
            <a:off y="2894096" x="-2523743"/>
            <a:ext cy="914400" cx="6400799"/>
          </a:xfrm>
          <a:prstGeom prst="rect">
            <a:avLst/>
          </a:prstGeom>
          <a:noFill/>
          <a:ln>
            <a:noFill/>
          </a:ln>
        </p:spPr>
        <p:txBody>
          <a:bodyPr bIns="91425" rIns="91425" lIns="91425" tIns="91425" anchor="b" anchorCtr="0"/>
          <a:lstStyle>
            <a:lvl1pPr algn="l" rtl="0" marL="0">
              <a:spcBef>
                <a:spcPts val="0"/>
              </a:spcBef>
              <a:buFont typeface="Questrial"/>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74" name="Shape 74"/>
          <p:cNvSpPr/>
          <p:nvPr>
            <p:ph idx="2" type="pic"/>
          </p:nvPr>
        </p:nvSpPr>
        <p:spPr>
          <a:xfrm>
            <a:off y="373965" x="1138237"/>
            <a:ext cy="5486399" cx="7333487"/>
          </a:xfrm>
          <a:prstGeom prst="rect">
            <a:avLst/>
          </a:prstGeom>
          <a:solidFill>
            <a:srgbClr val="333333"/>
          </a:solidFill>
          <a:ln>
            <a:noFill/>
          </a:ln>
        </p:spPr>
      </p:sp>
      <p:sp>
        <p:nvSpPr>
          <p:cNvPr id="75" name="Shape 75"/>
          <p:cNvSpPr txBox="1"/>
          <p:nvPr>
            <p:ph idx="1" type="body"/>
          </p:nvPr>
        </p:nvSpPr>
        <p:spPr>
          <a:xfrm>
            <a:off y="5867400" x="1143000"/>
            <a:ext cy="685799" cx="7333487"/>
          </a:xfrm>
          <a:prstGeom prst="rect">
            <a:avLst/>
          </a:prstGeom>
          <a:solidFill>
            <a:schemeClr val="accent1">
              <a:alpha val="14901"/>
            </a:schemeClr>
          </a:solidFill>
          <a:ln w="9525" cap="flat">
            <a:solidFill>
              <a:schemeClr val="accent1"/>
            </a:solidFill>
            <a:prstDash val="solid"/>
            <a:miter/>
            <a:headEnd w="med" len="med" type="none"/>
            <a:tailEnd w="med" len="med" type="none"/>
          </a:ln>
        </p:spPr>
        <p:txBody>
          <a:bodyPr bIns="91425" rIns="91425" lIns="91425" tIns="91425" anchor="t" anchorCtr="0"/>
          <a:lstStyle>
            <a:lvl1pPr rtl="0" indent="0" marL="0">
              <a:spcBef>
                <a:spcPts val="0"/>
              </a:spcBef>
              <a:buFont typeface="Questrial"/>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76" name="Shape 76"/>
          <p:cNvSpPr txBox="1"/>
          <p:nvPr>
            <p:ph idx="10" type="dt"/>
          </p:nvPr>
        </p:nvSpPr>
        <p:spPr>
          <a:xfrm>
            <a:off y="6556247" x="6108192"/>
            <a:ext cy="301752" cx="2103120"/>
          </a:xfrm>
          <a:prstGeom prst="rect">
            <a:avLst/>
          </a:prstGeom>
          <a:noFill/>
          <a:ln>
            <a:noFill/>
          </a:ln>
        </p:spPr>
        <p:txBody>
          <a:bodyPr bIns="91425" rIns="91425" lIns="91425" tIns="91425" anchor="b" anchorCtr="0"/>
          <a:lstStyle>
            <a:lvl1pPr algn="l" rtl="0" marR="0" indent="0" marL="0">
              <a:spcBef>
                <a:spcPts val="0"/>
              </a:spcBef>
              <a:defRPr/>
            </a:lvl1pPr>
            <a:lvl2pPr algn="l" rtl="0" marR="0" indent="0" marL="457200">
              <a:spcBef>
                <a:spcPts val="0"/>
              </a:spcBef>
              <a:defRPr/>
            </a:lvl2pPr>
            <a:lvl3pPr algn="l" rtl="0" marR="0" indent="0" marL="914400">
              <a:spcBef>
                <a:spcPts val="0"/>
              </a:spcBef>
              <a:defRPr/>
            </a:lvl3pPr>
            <a:lvl4pPr algn="l" rtl="0" marR="0" indent="0" marL="1371600">
              <a:spcBef>
                <a:spcPts val="0"/>
              </a:spcBef>
              <a:defRPr/>
            </a:lvl4pPr>
            <a:lvl5pPr algn="l" rtl="0" marR="0" indent="0" marL="1828800">
              <a:spcBef>
                <a:spcPts val="0"/>
              </a:spcBef>
              <a:defRPr/>
            </a:lvl5pPr>
            <a:lvl6pPr algn="l" rtl="0" marR="0" indent="0" marL="2286000">
              <a:spcBef>
                <a:spcPts val="0"/>
              </a:spcBef>
              <a:defRPr/>
            </a:lvl6pPr>
            <a:lvl7pPr algn="l" rtl="0" marR="0" indent="0" marL="2743200">
              <a:spcBef>
                <a:spcPts val="0"/>
              </a:spcBef>
              <a:defRPr/>
            </a:lvl7pPr>
            <a:lvl8pPr algn="l" rtl="0" marR="0" indent="0" marL="3200400">
              <a:spcBef>
                <a:spcPts val="0"/>
              </a:spcBef>
              <a:defRPr/>
            </a:lvl8pPr>
            <a:lvl9pPr algn="l" rtl="0" marR="0" indent="0" marL="3657600">
              <a:spcBef>
                <a:spcPts val="0"/>
              </a:spcBef>
              <a:defRPr/>
            </a:lvl9pPr>
          </a:lstStyle>
          <a:p/>
        </p:txBody>
      </p:sp>
      <p:sp>
        <p:nvSpPr>
          <p:cNvPr id="77" name="Shape 77"/>
          <p:cNvSpPr txBox="1"/>
          <p:nvPr>
            <p:ph idx="11" type="ftr"/>
          </p:nvPr>
        </p:nvSpPr>
        <p:spPr>
          <a:xfrm>
            <a:off y="6557168" x="1170432"/>
            <a:ext cy="301752" cx="4948071"/>
          </a:xfrm>
          <a:prstGeom prst="rect">
            <a:avLst/>
          </a:prstGeom>
          <a:noFill/>
          <a:ln>
            <a:noFill/>
          </a:ln>
        </p:spPr>
        <p:txBody>
          <a:bodyPr bIns="91425" rIns="91425" lIns="91425" tIns="91425" anchor="b" anchorCtr="0"/>
          <a:lstStyle>
            <a:lvl1pPr algn="r" rtl="0" marR="0" indent="0" marL="0">
              <a:spcBef>
                <a:spcPts val="0"/>
              </a:spcBef>
              <a:defRPr/>
            </a:lvl1pPr>
            <a:lvl2pPr algn="l" rtl="0" marR="0" indent="0" marL="457200">
              <a:spcBef>
                <a:spcPts val="0"/>
              </a:spcBef>
              <a:defRPr/>
            </a:lvl2pPr>
            <a:lvl3pPr algn="l" rtl="0" marR="0" indent="0" marL="914400">
              <a:spcBef>
                <a:spcPts val="0"/>
              </a:spcBef>
              <a:defRPr/>
            </a:lvl3pPr>
            <a:lvl4pPr algn="l" rtl="0" marR="0" indent="0" marL="1371600">
              <a:spcBef>
                <a:spcPts val="0"/>
              </a:spcBef>
              <a:defRPr/>
            </a:lvl4pPr>
            <a:lvl5pPr algn="l" rtl="0" marR="0" indent="0" marL="1828800">
              <a:spcBef>
                <a:spcPts val="0"/>
              </a:spcBef>
              <a:defRPr/>
            </a:lvl5pPr>
            <a:lvl6pPr algn="l" rtl="0" marR="0" indent="0" marL="2286000">
              <a:spcBef>
                <a:spcPts val="0"/>
              </a:spcBef>
              <a:defRPr/>
            </a:lvl6pPr>
            <a:lvl7pPr algn="l" rtl="0" marR="0" indent="0" marL="2743200">
              <a:spcBef>
                <a:spcPts val="0"/>
              </a:spcBef>
              <a:defRPr/>
            </a:lvl7pPr>
            <a:lvl8pPr algn="l" rtl="0" marR="0" indent="0" marL="3200400">
              <a:spcBef>
                <a:spcPts val="0"/>
              </a:spcBef>
              <a:defRPr/>
            </a:lvl8pPr>
            <a:lvl9pPr algn="l" rtl="0" marR="0" indent="0" marL="3657600">
              <a:spcBef>
                <a:spcPts val="0"/>
              </a:spcBef>
              <a:defRPr/>
            </a:lvl9pPr>
          </a:lstStyle>
          <a:p/>
        </p:txBody>
      </p:sp>
      <p:sp>
        <p:nvSpPr>
          <p:cNvPr id="78" name="Shape 78"/>
          <p:cNvSpPr txBox="1"/>
          <p:nvPr>
            <p:ph idx="12" type="sldNum"/>
          </p:nvPr>
        </p:nvSpPr>
        <p:spPr>
          <a:xfrm>
            <a:off y="6556247" x="8217192"/>
            <a:ext cy="301752" cx="365759"/>
          </a:xfrm>
          <a:prstGeom prst="rect">
            <a:avLst/>
          </a:prstGeom>
          <a:noFill/>
          <a:ln>
            <a:noFill/>
          </a:ln>
        </p:spPr>
        <p:txBody>
          <a:bodyPr bIns="91425" rIns="91425" lIns="91425" tIns="91425" anchor="b" anchorCtr="0">
            <a:noAutofit/>
          </a:bodyPr>
          <a:lstStyle/>
          <a:p>
            <a:pPr lvl="0" indent="-88900" marL="0">
              <a:spcBef>
                <a:spcPts val="0"/>
              </a:spcBef>
              <a:buClr>
                <a:srgbClr val="000000"/>
              </a:buClr>
              <a:buFont typeface="Arial"/>
              <a:buChar char="●"/>
            </a:pPr>
            <a:r>
              <a:t/>
            </a:r>
            <a:endParaRPr/>
          </a:p>
          <a:p>
            <a:pPr lvl="1" indent="-88900" marL="457200">
              <a:spcBef>
                <a:spcPts val="0"/>
              </a:spcBef>
              <a:buClr>
                <a:srgbClr val="000000"/>
              </a:buClr>
              <a:buFont typeface="Courier New"/>
              <a:buChar char="o"/>
            </a:pPr>
            <a:r>
              <a:t/>
            </a:r>
            <a:endParaRPr/>
          </a:p>
          <a:p>
            <a:pPr lvl="2" indent="-88900" marL="914400">
              <a:spcBef>
                <a:spcPts val="0"/>
              </a:spcBef>
              <a:buClr>
                <a:srgbClr val="000000"/>
              </a:buClr>
              <a:buFont typeface="Wingdings"/>
              <a:buChar char="§"/>
            </a:pPr>
            <a:r>
              <a:t/>
            </a:r>
            <a:endParaRPr/>
          </a:p>
          <a:p>
            <a:pPr lvl="3" indent="-88900" marL="1371600">
              <a:spcBef>
                <a:spcPts val="0"/>
              </a:spcBef>
              <a:buClr>
                <a:srgbClr val="000000"/>
              </a:buClr>
              <a:buFont typeface="Arial"/>
              <a:buChar char="●"/>
            </a:pPr>
            <a:r>
              <a:t/>
            </a:r>
            <a:endParaRPr/>
          </a:p>
          <a:p>
            <a:pPr lvl="4" indent="-88900" marL="1828800">
              <a:spcBef>
                <a:spcPts val="0"/>
              </a:spcBef>
              <a:buClr>
                <a:srgbClr val="000000"/>
              </a:buClr>
              <a:buFont typeface="Courier New"/>
              <a:buChar char="o"/>
            </a:pPr>
            <a:r>
              <a:t/>
            </a:r>
            <a:endParaRPr/>
          </a:p>
          <a:p>
            <a:pPr lvl="5" indent="-88900" marL="2286000">
              <a:spcBef>
                <a:spcPts val="0"/>
              </a:spcBef>
              <a:buClr>
                <a:srgbClr val="000000"/>
              </a:buClr>
              <a:buFont typeface="Wingdings"/>
              <a:buChar char="§"/>
            </a:pPr>
            <a:r>
              <a:t/>
            </a:r>
            <a:endParaRPr/>
          </a:p>
          <a:p>
            <a:pPr lvl="6" indent="-88900" marL="2743200">
              <a:spcBef>
                <a:spcPts val="0"/>
              </a:spcBef>
              <a:buClr>
                <a:srgbClr val="000000"/>
              </a:buClr>
              <a:buFont typeface="Arial"/>
              <a:buChar char="●"/>
            </a:pPr>
            <a:r>
              <a:t/>
            </a:r>
            <a:endParaRPr/>
          </a:p>
          <a:p>
            <a:pPr lvl="7" indent="-88900" marL="3200400">
              <a:spcBef>
                <a:spcPts val="0"/>
              </a:spcBef>
              <a:buClr>
                <a:srgbClr val="000000"/>
              </a:buClr>
              <a:buFont typeface="Courier New"/>
              <a:buChar char="o"/>
            </a:pPr>
            <a:r>
              <a:t/>
            </a:r>
            <a:endParaRPr/>
          </a:p>
          <a:p>
            <a:pPr lvl="8" indent="-88900" marL="3657600">
              <a:spcBef>
                <a:spcPts val="0"/>
              </a:spcBef>
              <a:buClr>
                <a:srgbClr val="000000"/>
              </a:buClr>
              <a:buFont typeface="Wingdings"/>
              <a:buChar char="§"/>
            </a:pPr>
            <a:r>
              <a:t/>
            </a:r>
            <a:endParaRPr/>
          </a:p>
        </p:txBody>
      </p:sp>
    </p:spTree>
  </p:cSld>
  <p:clrMapOvr>
    <a:masterClrMapping/>
  </p:clrMapOvr>
</p:sldLayout>
</file>

<file path=ppt/slideMasters/_rels/slideMaster1.xml.rels><?xml version="1.0" encoding="UTF-8" standalone="yes"?><Relationships xmlns="http://schemas.openxmlformats.org/package/2006/relationships"><Relationship Target="../theme/theme1.xml" Type="http://schemas.openxmlformats.org/officeDocument/2006/relationships/theme" Id="rId12"/><Relationship Target="../slideLayouts/slideLayout2.xml" Type="http://schemas.openxmlformats.org/officeDocument/2006/relationships/slideLayout" Id="rId2"/><Relationship Target="../slideLayouts/slideLayout1.xml" Type="http://schemas.openxmlformats.org/officeDocument/2006/relationships/slideLayout" Id="rId1"/><Relationship Target="../slideLayouts/slideLayout10.xml" Type="http://schemas.openxmlformats.org/officeDocument/2006/relationships/slideLayout" Id="rId10"/><Relationship Target="../slideLayouts/slideLayout4.xml" Type="http://schemas.openxmlformats.org/officeDocument/2006/relationships/slideLayout" Id="rId4"/><Relationship Target="../slideLayouts/slideLayout11.xml" Type="http://schemas.openxmlformats.org/officeDocument/2006/relationships/slideLayout" Id="rId11"/><Relationship Target="../slideLayouts/slideLayout3.xml" Type="http://schemas.openxmlformats.org/officeDocument/2006/relationships/slideLayout" Id="rId3"/><Relationship Target="../slideLayouts/slideLayout9.xml" Type="http://schemas.openxmlformats.org/officeDocument/2006/relationships/slideLayout" Id="rId9"/><Relationship Target="../slideLayouts/slideLayout6.xml" Type="http://schemas.openxmlformats.org/officeDocument/2006/relationships/slideLayout" Id="rId6"/><Relationship Target="../slideLayouts/slideLayout5.xml" Type="http://schemas.openxmlformats.org/officeDocument/2006/relationships/slideLayout" Id="rId5"/><Relationship Target="../slideLayouts/slideLayout8.xml" Type="http://schemas.openxmlformats.org/officeDocument/2006/relationships/slideLayout" Id="rId8"/><Relationship Target="../slideLayouts/slideLayout7.xml" Type="http://schemas.openxmlformats.org/officeDocument/2006/relationships/slideLayout" Id="rId7"/></Relationships>
</file>

<file path=ppt/slideMasters/_rels/slideMaster2.xml.rels><?xml version="1.0" encoding="UTF-8" standalone="yes"?><Relationships xmlns="http://schemas.openxmlformats.org/package/2006/relationships"><Relationship Target="../theme/theme3.xml" Type="http://schemas.openxmlformats.org/officeDocument/2006/relationships/theme" Id="rId12"/><Relationship Target="../slideLayouts/slideLayout13.xml" Type="http://schemas.openxmlformats.org/officeDocument/2006/relationships/slideLayout" Id="rId2"/><Relationship Target="../slideLayouts/slideLayout12.xml" Type="http://schemas.openxmlformats.org/officeDocument/2006/relationships/slideLayout" Id="rId1"/><Relationship Target="../slideLayouts/slideLayout21.xml" Type="http://schemas.openxmlformats.org/officeDocument/2006/relationships/slideLayout" Id="rId10"/><Relationship Target="../slideLayouts/slideLayout15.xml" Type="http://schemas.openxmlformats.org/officeDocument/2006/relationships/slideLayout" Id="rId4"/><Relationship Target="../slideLayouts/slideLayout22.xml" Type="http://schemas.openxmlformats.org/officeDocument/2006/relationships/slideLayout" Id="rId11"/><Relationship Target="../slideLayouts/slideLayout14.xml" Type="http://schemas.openxmlformats.org/officeDocument/2006/relationships/slideLayout" Id="rId3"/><Relationship Target="../slideLayouts/slideLayout20.xml" Type="http://schemas.openxmlformats.org/officeDocument/2006/relationships/slideLayout" Id="rId9"/><Relationship Target="../slideLayouts/slideLayout17.xml" Type="http://schemas.openxmlformats.org/officeDocument/2006/relationships/slideLayout" Id="rId6"/><Relationship Target="../slideLayouts/slideLayout16.xml" Type="http://schemas.openxmlformats.org/officeDocument/2006/relationships/slideLayout" Id="rId5"/><Relationship Target="../slideLayouts/slideLayout19.xml" Type="http://schemas.openxmlformats.org/officeDocument/2006/relationships/slideLayout" Id="rId8"/><Relationship Target="../slideLayouts/slideLayout18.xml" Type="http://schemas.openxmlformats.org/officeDocument/2006/relationships/slideLayout" Id="rId7"/></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gradFill>
          <a:gsLst>
            <a:gs pos="0">
              <a:srgbClr val="323232"/>
            </a:gs>
            <a:gs pos="60000">
              <a:srgbClr val="434343"/>
            </a:gs>
            <a:gs pos="100000">
              <a:srgbClr val="949494"/>
            </a:gs>
          </a:gsLst>
          <a:lin ang="5400000" scaled="0"/>
        </a:gradFill>
      </p:bgPr>
    </p:bg>
    <p:spTree>
      <p:nvGrpSpPr>
        <p:cNvPr id="8" name="Shape 8"/>
        <p:cNvGrpSpPr/>
        <p:nvPr/>
      </p:nvGrpSpPr>
      <p:grpSpPr>
        <a:xfrm>
          <a:off y="0" x="0"/>
          <a:ext cy="0" cx="0"/>
          <a:chOff y="0" x="0"/>
          <a:chExt cy="0" cx="0"/>
        </a:xfrm>
      </p:grpSpPr>
      <p:sp>
        <p:nvSpPr>
          <p:cNvPr id="9" name="Shape 9"/>
          <p:cNvSpPr/>
          <p:nvPr/>
        </p:nvSpPr>
        <p:spPr>
          <a:xfrm>
            <a:off y="14067" x="7033"/>
            <a:ext cy="6836899" cx="9129931"/>
          </a:xfrm>
          <a:prstGeom prst="rtTriangle">
            <a:avLst/>
          </a:prstGeom>
          <a:gradFill>
            <a:gsLst>
              <a:gs pos="0">
                <a:srgbClr val="DEF5FA">
                  <a:alpha val="9803"/>
                </a:srgbClr>
              </a:gs>
              <a:gs pos="70000">
                <a:srgbClr val="DEF5FA">
                  <a:alpha val="7843"/>
                </a:srgbClr>
              </a:gs>
              <a:gs pos="100000">
                <a:srgbClr val="DEF5FA">
                  <a:alpha val="784"/>
                </a:srgbClr>
              </a:gs>
            </a:gsLst>
            <a:lin ang="8000000" scaled="0"/>
          </a:gradFill>
          <a:ln>
            <a:noFill/>
          </a:ln>
        </p:spPr>
        <p:txBody>
          <a:bodyPr bIns="45700" rIns="91425" lIns="91425" tIns="45700" anchor="ctr" anchorCtr="0">
            <a:noAutofit/>
          </a:bodyPr>
          <a:lstStyle/>
          <a:p>
            <a:pPr algn="ctr" rtl="0" lvl="0" marR="0" indent="0" marL="0">
              <a:spcBef>
                <a:spcPts val="0"/>
              </a:spcBef>
              <a:buNone/>
            </a:pPr>
            <a:r>
              <a:t/>
            </a:r>
            <a:endParaRPr strike="noStrike" u="none" b="0" cap="none" baseline="0" sz="1800" i="0">
              <a:solidFill>
                <a:schemeClr val="lt1"/>
              </a:solidFill>
              <a:latin typeface="Questrial"/>
              <a:ea typeface="Questrial"/>
              <a:cs typeface="Questrial"/>
              <a:sym typeface="Questrial"/>
            </a:endParaRPr>
          </a:p>
        </p:txBody>
      </p:sp>
      <p:cxnSp>
        <p:nvCxnSpPr>
          <p:cNvPr id="10" name="Shape 10"/>
          <p:cNvCxnSpPr/>
          <p:nvPr/>
        </p:nvCxnSpPr>
        <p:spPr>
          <a:xfrm>
            <a:off y="7033" x="0"/>
            <a:ext cy="6843933" cx="9136965"/>
          </a:xfrm>
          <a:prstGeom prst="straightConnector1">
            <a:avLst/>
          </a:prstGeom>
          <a:noFill/>
          <a:ln w="9525" cap="rnd">
            <a:solidFill>
              <a:srgbClr val="C7C7C7">
                <a:alpha val="34901"/>
              </a:srgbClr>
            </a:solidFill>
            <a:prstDash val="solid"/>
            <a:round/>
            <a:headEnd w="med" len="med" type="none"/>
            <a:tailEnd w="med" len="med" type="none"/>
          </a:ln>
        </p:spPr>
      </p:cxnSp>
      <p:cxnSp>
        <p:nvCxnSpPr>
          <p:cNvPr id="11" name="Shape 11"/>
          <p:cNvCxnSpPr/>
          <p:nvPr/>
        </p:nvCxnSpPr>
        <p:spPr>
          <a:xfrm flipH="1">
            <a:off y="4948410" x="6468793"/>
            <a:ext cy="1900210" cx="2672860"/>
          </a:xfrm>
          <a:prstGeom prst="straightConnector1">
            <a:avLst/>
          </a:prstGeom>
          <a:noFill/>
          <a:ln w="9525" cap="rnd">
            <a:solidFill>
              <a:srgbClr val="CDCDCD">
                <a:alpha val="44705"/>
              </a:srgbClr>
            </a:solidFill>
            <a:prstDash val="solid"/>
            <a:round/>
            <a:headEnd w="med" len="med" type="none"/>
            <a:tailEnd w="med" len="med" type="none"/>
          </a:ln>
        </p:spPr>
      </p:cxnSp>
      <p:sp>
        <p:nvSpPr>
          <p:cNvPr id="12" name="Shape 12"/>
          <p:cNvSpPr txBox="1"/>
          <p:nvPr>
            <p:ph type="title"/>
          </p:nvPr>
        </p:nvSpPr>
        <p:spPr>
          <a:xfrm>
            <a:off y="267493" x="457200"/>
            <a:ext cy="1399031" cx="8229600"/>
          </a:xfrm>
          <a:prstGeom prst="rect">
            <a:avLst/>
          </a:prstGeom>
          <a:noFill/>
          <a:ln>
            <a:noFill/>
          </a:ln>
        </p:spPr>
        <p:txBody>
          <a:bodyPr bIns="91425" rIns="91425" lIns="91425" tIns="91425" anchor="ctr" anchorCtr="0"/>
          <a:lstStyle>
            <a:lvl1pPr algn="l" rtl="0" marR="0" indent="-2031" marL="484632">
              <a:spcBef>
                <a:spcPts val="0"/>
              </a:spcBef>
              <a:buClr>
                <a:srgbClr val="76D7EF"/>
              </a:buClr>
              <a:buFont typeface="Questrial"/>
              <a:buNone/>
              <a:defRPr/>
            </a:lvl1pPr>
            <a:lvl2pPr algn="l" rtl="0" marR="0" indent="0" marL="0">
              <a:spcBef>
                <a:spcPts val="0"/>
              </a:spcBef>
              <a:defRPr/>
            </a:lvl2pPr>
            <a:lvl3pPr algn="l" rtl="0" marR="0" indent="0" marL="0">
              <a:spcBef>
                <a:spcPts val="0"/>
              </a:spcBef>
              <a:defRPr/>
            </a:lvl3pPr>
            <a:lvl4pPr algn="l" rtl="0" marR="0" indent="0" marL="0">
              <a:spcBef>
                <a:spcPts val="0"/>
              </a:spcBef>
              <a:defRPr/>
            </a:lvl4pPr>
            <a:lvl5pPr algn="l" rtl="0" marR="0" indent="0" marL="0">
              <a:spcBef>
                <a:spcPts val="0"/>
              </a:spcBef>
              <a:defRPr/>
            </a:lvl5pPr>
            <a:lvl6pPr algn="l" rtl="0" marR="0" indent="0" marL="0">
              <a:spcBef>
                <a:spcPts val="0"/>
              </a:spcBef>
              <a:defRPr/>
            </a:lvl6pPr>
            <a:lvl7pPr algn="l" rtl="0" marR="0" indent="0" marL="0">
              <a:spcBef>
                <a:spcPts val="0"/>
              </a:spcBef>
              <a:defRPr/>
            </a:lvl7pPr>
            <a:lvl8pPr algn="l" rtl="0" marR="0" indent="0" marL="0">
              <a:spcBef>
                <a:spcPts val="0"/>
              </a:spcBef>
              <a:defRPr/>
            </a:lvl8pPr>
            <a:lvl9pPr algn="l" rtl="0" marR="0" indent="0" marL="0">
              <a:spcBef>
                <a:spcPts val="0"/>
              </a:spcBef>
              <a:defRPr/>
            </a:lvl9pPr>
          </a:lstStyle>
          <a:p/>
        </p:txBody>
      </p:sp>
      <p:sp>
        <p:nvSpPr>
          <p:cNvPr id="13" name="Shape 13"/>
          <p:cNvSpPr txBox="1"/>
          <p:nvPr>
            <p:ph idx="1" type="body"/>
          </p:nvPr>
        </p:nvSpPr>
        <p:spPr>
          <a:xfrm>
            <a:off y="1882808" x="457200"/>
            <a:ext cy="4572000" cx="8229600"/>
          </a:xfrm>
          <a:prstGeom prst="rect">
            <a:avLst/>
          </a:prstGeom>
          <a:noFill/>
          <a:ln>
            <a:noFill/>
          </a:ln>
        </p:spPr>
        <p:txBody>
          <a:bodyPr bIns="91425" rIns="91425" lIns="91425" tIns="91425" anchor="t" anchorCtr="0"/>
          <a:lstStyle>
            <a:lvl1pPr algn="l" rtl="0" marR="0" indent="-232155" marL="448056">
              <a:spcBef>
                <a:spcPts val="600"/>
              </a:spcBef>
              <a:buClr>
                <a:schemeClr val="accent1"/>
              </a:buClr>
              <a:buFont typeface="Noto Symbol"/>
              <a:buChar char="⦿"/>
              <a:defRPr/>
            </a:lvl1pPr>
            <a:lvl2pPr algn="l" rtl="0" marR="0" indent="-132715" marL="822960">
              <a:spcBef>
                <a:spcPts val="520"/>
              </a:spcBef>
              <a:buClr>
                <a:schemeClr val="accent1"/>
              </a:buClr>
              <a:buFont typeface="Verdana"/>
              <a:buChar char="›"/>
              <a:defRPr/>
            </a:lvl2pPr>
            <a:lvl3pPr algn="l" rtl="0" marR="0" indent="-77724" marL="1106424">
              <a:spcBef>
                <a:spcPts val="480"/>
              </a:spcBef>
              <a:buClr>
                <a:schemeClr val="accent1"/>
              </a:buClr>
              <a:buFont typeface="Noto Symbol"/>
              <a:buChar char="⚫"/>
              <a:defRPr/>
            </a:lvl3pPr>
            <a:lvl4pPr algn="l" rtl="0" marR="0" indent="-88900" marL="1371600">
              <a:spcBef>
                <a:spcPts val="400"/>
              </a:spcBef>
              <a:buClr>
                <a:schemeClr val="accent1"/>
              </a:buClr>
              <a:buFont typeface="Noto Symbol"/>
              <a:buChar char="⚫"/>
              <a:defRPr/>
            </a:lvl4pPr>
            <a:lvl5pPr algn="l" rtl="0" marR="0" indent="-95250" marL="1600200">
              <a:spcBef>
                <a:spcPts val="380"/>
              </a:spcBef>
              <a:buClr>
                <a:srgbClr val="9DD3E1"/>
              </a:buClr>
              <a:buFont typeface="Noto Symbol"/>
              <a:buChar char="⚫"/>
              <a:defRPr/>
            </a:lvl5pPr>
            <a:lvl6pPr algn="l" rtl="0" marR="0" indent="-101600" marL="1828800">
              <a:spcBef>
                <a:spcPts val="360"/>
              </a:spcBef>
              <a:buClr>
                <a:srgbClr val="9DD3E1"/>
              </a:buClr>
              <a:buFont typeface="Noto Symbol"/>
              <a:buChar char="⚫"/>
              <a:defRPr/>
            </a:lvl6pPr>
            <a:lvl7pPr algn="l" rtl="0" marR="0" indent="-116332" marL="2084832">
              <a:spcBef>
                <a:spcPts val="320"/>
              </a:spcBef>
              <a:buClr>
                <a:srgbClr val="9DD3E1"/>
              </a:buClr>
              <a:buFont typeface="Noto Symbol"/>
              <a:buChar char="⚫"/>
              <a:defRPr/>
            </a:lvl7pPr>
            <a:lvl8pPr algn="l" rtl="0" marR="0" indent="-88900" marL="2286000">
              <a:spcBef>
                <a:spcPts val="320"/>
              </a:spcBef>
              <a:buClr>
                <a:srgbClr val="9DD3E1"/>
              </a:buClr>
              <a:buFont typeface="Noto Symbol"/>
              <a:buChar char="⚫"/>
              <a:defRPr/>
            </a:lvl8pPr>
            <a:lvl9pPr algn="l" rtl="0" marR="0" indent="-88900" marL="2514600">
              <a:spcBef>
                <a:spcPts val="320"/>
              </a:spcBef>
              <a:buClr>
                <a:srgbClr val="9DD3E1"/>
              </a:buClr>
              <a:buFont typeface="Noto Symbol"/>
              <a:buChar char="⚫"/>
              <a:defRPr/>
            </a:lvl9pPr>
          </a:lstStyle>
          <a:p/>
        </p:txBody>
      </p:sp>
      <p:sp>
        <p:nvSpPr>
          <p:cNvPr id="14" name="Shape 14"/>
          <p:cNvSpPr txBox="1"/>
          <p:nvPr>
            <p:ph idx="10" type="dt"/>
          </p:nvPr>
        </p:nvSpPr>
        <p:spPr>
          <a:xfrm>
            <a:off y="6480969" x="4791455"/>
            <a:ext cy="301752" cx="2133599"/>
          </a:xfrm>
          <a:prstGeom prst="rect">
            <a:avLst/>
          </a:prstGeom>
          <a:noFill/>
          <a:ln>
            <a:noFill/>
          </a:ln>
        </p:spPr>
        <p:txBody>
          <a:bodyPr bIns="91425" rIns="91425" lIns="91425" tIns="91425" anchor="b" anchorCtr="0"/>
          <a:lstStyle>
            <a:lvl1pPr algn="l" rtl="0" marR="0" indent="0" marL="0">
              <a:spcBef>
                <a:spcPts val="0"/>
              </a:spcBef>
              <a:defRPr/>
            </a:lvl1pPr>
            <a:lvl2pPr algn="l" rtl="0" marR="0" indent="0" marL="457200">
              <a:spcBef>
                <a:spcPts val="0"/>
              </a:spcBef>
              <a:defRPr/>
            </a:lvl2pPr>
            <a:lvl3pPr algn="l" rtl="0" marR="0" indent="0" marL="914400">
              <a:spcBef>
                <a:spcPts val="0"/>
              </a:spcBef>
              <a:defRPr/>
            </a:lvl3pPr>
            <a:lvl4pPr algn="l" rtl="0" marR="0" indent="0" marL="1371600">
              <a:spcBef>
                <a:spcPts val="0"/>
              </a:spcBef>
              <a:defRPr/>
            </a:lvl4pPr>
            <a:lvl5pPr algn="l" rtl="0" marR="0" indent="0" marL="1828800">
              <a:spcBef>
                <a:spcPts val="0"/>
              </a:spcBef>
              <a:defRPr/>
            </a:lvl5pPr>
            <a:lvl6pPr algn="l" rtl="0" marR="0" indent="0" marL="2286000">
              <a:spcBef>
                <a:spcPts val="0"/>
              </a:spcBef>
              <a:defRPr/>
            </a:lvl6pPr>
            <a:lvl7pPr algn="l" rtl="0" marR="0" indent="0" marL="2743200">
              <a:spcBef>
                <a:spcPts val="0"/>
              </a:spcBef>
              <a:defRPr/>
            </a:lvl7pPr>
            <a:lvl8pPr algn="l" rtl="0" marR="0" indent="0" marL="3200400">
              <a:spcBef>
                <a:spcPts val="0"/>
              </a:spcBef>
              <a:defRPr/>
            </a:lvl8pPr>
            <a:lvl9pPr algn="l" rtl="0" marR="0" indent="0" marL="3657600">
              <a:spcBef>
                <a:spcPts val="0"/>
              </a:spcBef>
              <a:defRPr/>
            </a:lvl9pPr>
          </a:lstStyle>
          <a:p/>
        </p:txBody>
      </p:sp>
      <p:sp>
        <p:nvSpPr>
          <p:cNvPr id="15" name="Shape 15"/>
          <p:cNvSpPr txBox="1"/>
          <p:nvPr>
            <p:ph idx="11" type="ftr"/>
          </p:nvPr>
        </p:nvSpPr>
        <p:spPr>
          <a:xfrm>
            <a:off y="6481889" x="457200"/>
            <a:ext cy="300830" cx="4260056"/>
          </a:xfrm>
          <a:prstGeom prst="rect">
            <a:avLst/>
          </a:prstGeom>
          <a:noFill/>
          <a:ln>
            <a:noFill/>
          </a:ln>
        </p:spPr>
        <p:txBody>
          <a:bodyPr bIns="91425" rIns="91425" lIns="91425" tIns="91425" anchor="b" anchorCtr="0"/>
          <a:lstStyle>
            <a:lvl1pPr algn="r" rtl="0" marR="0" indent="0" marL="0">
              <a:spcBef>
                <a:spcPts val="0"/>
              </a:spcBef>
              <a:defRPr/>
            </a:lvl1pPr>
            <a:lvl2pPr algn="l" rtl="0" marR="0" indent="0" marL="457200">
              <a:spcBef>
                <a:spcPts val="0"/>
              </a:spcBef>
              <a:defRPr/>
            </a:lvl2pPr>
            <a:lvl3pPr algn="l" rtl="0" marR="0" indent="0" marL="914400">
              <a:spcBef>
                <a:spcPts val="0"/>
              </a:spcBef>
              <a:defRPr/>
            </a:lvl3pPr>
            <a:lvl4pPr algn="l" rtl="0" marR="0" indent="0" marL="1371600">
              <a:spcBef>
                <a:spcPts val="0"/>
              </a:spcBef>
              <a:defRPr/>
            </a:lvl4pPr>
            <a:lvl5pPr algn="l" rtl="0" marR="0" indent="0" marL="1828800">
              <a:spcBef>
                <a:spcPts val="0"/>
              </a:spcBef>
              <a:defRPr/>
            </a:lvl5pPr>
            <a:lvl6pPr algn="l" rtl="0" marR="0" indent="0" marL="2286000">
              <a:spcBef>
                <a:spcPts val="0"/>
              </a:spcBef>
              <a:defRPr/>
            </a:lvl6pPr>
            <a:lvl7pPr algn="l" rtl="0" marR="0" indent="0" marL="2743200">
              <a:spcBef>
                <a:spcPts val="0"/>
              </a:spcBef>
              <a:defRPr/>
            </a:lvl7pPr>
            <a:lvl8pPr algn="l" rtl="0" marR="0" indent="0" marL="3200400">
              <a:spcBef>
                <a:spcPts val="0"/>
              </a:spcBef>
              <a:defRPr/>
            </a:lvl8pPr>
            <a:lvl9pPr algn="l" rtl="0" marR="0" indent="0" marL="3657600">
              <a:spcBef>
                <a:spcPts val="0"/>
              </a:spcBef>
              <a:defRPr/>
            </a:lvl9pPr>
          </a:lstStyle>
          <a:p/>
        </p:txBody>
      </p:sp>
      <p:sp>
        <p:nvSpPr>
          <p:cNvPr id="16" name="Shape 16"/>
          <p:cNvSpPr txBox="1"/>
          <p:nvPr>
            <p:ph idx="12" type="sldNum"/>
          </p:nvPr>
        </p:nvSpPr>
        <p:spPr>
          <a:xfrm>
            <a:off y="6480969" x="7589520"/>
            <a:ext cy="301752" cx="502920"/>
          </a:xfrm>
          <a:prstGeom prst="rect">
            <a:avLst/>
          </a:prstGeom>
          <a:noFill/>
          <a:ln>
            <a:noFill/>
          </a:ln>
        </p:spPr>
        <p:txBody>
          <a:bodyPr bIns="91425" rIns="91425" lIns="91425" tIns="91425" anchor="b" anchorCtr="0">
            <a:noAutofit/>
          </a:bodyPr>
          <a:lstStyle/>
          <a:p>
            <a:pPr lvl="0" indent="-88900" marL="0">
              <a:spcBef>
                <a:spcPts val="0"/>
              </a:spcBef>
              <a:buClr>
                <a:srgbClr val="000000"/>
              </a:buClr>
              <a:buFont typeface="Arial"/>
              <a:buChar char="●"/>
            </a:pPr>
            <a:r>
              <a:t/>
            </a:r>
            <a:endParaRPr/>
          </a:p>
          <a:p>
            <a:pPr lvl="1" indent="-88900" marL="457200">
              <a:spcBef>
                <a:spcPts val="0"/>
              </a:spcBef>
              <a:buClr>
                <a:srgbClr val="000000"/>
              </a:buClr>
              <a:buFont typeface="Courier New"/>
              <a:buChar char="o"/>
            </a:pPr>
            <a:r>
              <a:t/>
            </a:r>
            <a:endParaRPr/>
          </a:p>
          <a:p>
            <a:pPr lvl="2" indent="-88900" marL="914400">
              <a:spcBef>
                <a:spcPts val="0"/>
              </a:spcBef>
              <a:buClr>
                <a:srgbClr val="000000"/>
              </a:buClr>
              <a:buFont typeface="Wingdings"/>
              <a:buChar char="§"/>
            </a:pPr>
            <a:r>
              <a:t/>
            </a:r>
            <a:endParaRPr/>
          </a:p>
          <a:p>
            <a:pPr lvl="3" indent="-88900" marL="1371600">
              <a:spcBef>
                <a:spcPts val="0"/>
              </a:spcBef>
              <a:buClr>
                <a:srgbClr val="000000"/>
              </a:buClr>
              <a:buFont typeface="Arial"/>
              <a:buChar char="●"/>
            </a:pPr>
            <a:r>
              <a:t/>
            </a:r>
            <a:endParaRPr/>
          </a:p>
          <a:p>
            <a:pPr lvl="4" indent="-88900" marL="1828800">
              <a:spcBef>
                <a:spcPts val="0"/>
              </a:spcBef>
              <a:buClr>
                <a:srgbClr val="000000"/>
              </a:buClr>
              <a:buFont typeface="Courier New"/>
              <a:buChar char="o"/>
            </a:pPr>
            <a:r>
              <a:t/>
            </a:r>
            <a:endParaRPr/>
          </a:p>
          <a:p>
            <a:pPr lvl="5" indent="-88900" marL="2286000">
              <a:spcBef>
                <a:spcPts val="0"/>
              </a:spcBef>
              <a:buClr>
                <a:srgbClr val="000000"/>
              </a:buClr>
              <a:buFont typeface="Wingdings"/>
              <a:buChar char="§"/>
            </a:pPr>
            <a:r>
              <a:t/>
            </a:r>
            <a:endParaRPr/>
          </a:p>
          <a:p>
            <a:pPr lvl="6" indent="-88900" marL="2743200">
              <a:spcBef>
                <a:spcPts val="0"/>
              </a:spcBef>
              <a:buClr>
                <a:srgbClr val="000000"/>
              </a:buClr>
              <a:buFont typeface="Arial"/>
              <a:buChar char="●"/>
            </a:pPr>
            <a:r>
              <a:t/>
            </a:r>
            <a:endParaRPr/>
          </a:p>
          <a:p>
            <a:pPr lvl="7" indent="-88900" marL="3200400">
              <a:spcBef>
                <a:spcPts val="0"/>
              </a:spcBef>
              <a:buClr>
                <a:srgbClr val="000000"/>
              </a:buClr>
              <a:buFont typeface="Courier New"/>
              <a:buChar char="o"/>
            </a:pPr>
            <a:r>
              <a:t/>
            </a:r>
            <a:endParaRPr/>
          </a:p>
          <a:p>
            <a:pPr lvl="8" indent="-88900" marL="3657600">
              <a:spcBef>
                <a:spcPts val="0"/>
              </a:spcBef>
              <a:buClr>
                <a:srgbClr val="000000"/>
              </a:buClr>
              <a:buFont typeface="Wingdings"/>
              <a:buChar char="§"/>
            </a:pPr>
            <a:r>
              <a:t/>
            </a:r>
            <a:endParaRPr/>
          </a:p>
        </p:txBody>
      </p:sp>
    </p:spTree>
  </p:cSld>
  <p:clrMap accent2="accent2" accent3="accent3" accent4="accent4" accent5="accent5" accent6="accent6" hlink="hlink" tx2="lt2" tx1="dk1" bg2="dk2" bg1="lt1" folHlink="folHlink" accent1="accent1"/>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sldNum="0" hdr="0"/>
  <p:txStyles>
    <p:title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p:titleStyle>
    <p:body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bodyStyle>
    <p:other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91" name="Shape 91"/>
        <p:cNvGrpSpPr/>
        <p:nvPr/>
      </p:nvGrpSpPr>
      <p:grpSpPr>
        <a:xfrm>
          <a:off y="0" x="0"/>
          <a:ext cy="0" cx="0"/>
          <a:chOff y="0" x="0"/>
          <a:chExt cy="0" cx="0"/>
        </a:xfrm>
      </p:grpSpPr>
      <p:sp>
        <p:nvSpPr>
          <p:cNvPr id="92" name="Shape 92"/>
          <p:cNvSpPr/>
          <p:nvPr/>
        </p:nvSpPr>
        <p:spPr>
          <a:xfrm>
            <a:off y="220786" x="0"/>
            <a:ext cy="228600" cx="9144000"/>
          </a:xfrm>
          <a:prstGeom prst="rect">
            <a:avLst/>
          </a:prstGeom>
          <a:solidFill>
            <a:srgbClr val="FFFFFF"/>
          </a:solidFill>
          <a:ln>
            <a:noFill/>
          </a:ln>
        </p:spPr>
        <p:txBody>
          <a:bodyPr bIns="45700" rIns="91425" lIns="91425" tIns="45700" anchor="ctr" anchorCtr="0">
            <a:noAutofit/>
          </a:bodyPr>
          <a:lstStyle/>
          <a:p>
            <a:pPr algn="ctr" rtl="0" lvl="0" marR="0" indent="0" marL="0">
              <a:spcBef>
                <a:spcPts val="0"/>
              </a:spcBef>
              <a:buNone/>
            </a:pPr>
            <a:r>
              <a:t/>
            </a:r>
            <a:endParaRPr strike="noStrike" u="none" b="0" cap="none" baseline="0" sz="1800" i="0">
              <a:solidFill>
                <a:schemeClr val="lt1"/>
              </a:solidFill>
              <a:latin typeface="Arial"/>
              <a:ea typeface="Arial"/>
              <a:cs typeface="Arial"/>
              <a:sym typeface="Arial"/>
            </a:endParaRPr>
          </a:p>
        </p:txBody>
      </p:sp>
      <p:sp>
        <p:nvSpPr>
          <p:cNvPr id="93" name="Shape 93"/>
          <p:cNvSpPr txBox="1"/>
          <p:nvPr>
            <p:ph type="title"/>
          </p:nvPr>
        </p:nvSpPr>
        <p:spPr>
          <a:xfrm>
            <a:off y="533400" x="457200"/>
            <a:ext cy="990599" cx="8229600"/>
          </a:xfrm>
          <a:prstGeom prst="rect">
            <a:avLst/>
          </a:prstGeom>
          <a:noFill/>
          <a:ln>
            <a:noFill/>
          </a:ln>
        </p:spPr>
        <p:txBody>
          <a:bodyPr bIns="91425" rIns="91425" lIns="91425" tIns="91425" anchor="ctr" anchorCtr="0"/>
          <a:lstStyle>
            <a:lvl1pPr algn="l" rtl="0" marR="0" indent="0" marL="0">
              <a:spcBef>
                <a:spcPts val="0"/>
              </a:spcBef>
              <a:buClr>
                <a:schemeClr val="dk2"/>
              </a:buClr>
              <a:buFont typeface="Arial"/>
              <a:buNone/>
              <a:defRPr/>
            </a:lvl1pPr>
            <a:lvl2pPr algn="l" rtl="0" marR="0" indent="0" marL="0">
              <a:spcBef>
                <a:spcPts val="0"/>
              </a:spcBef>
              <a:defRPr/>
            </a:lvl2pPr>
            <a:lvl3pPr algn="l" rtl="0" marR="0" indent="0" marL="0">
              <a:spcBef>
                <a:spcPts val="0"/>
              </a:spcBef>
              <a:defRPr/>
            </a:lvl3pPr>
            <a:lvl4pPr algn="l" rtl="0" marR="0" indent="0" marL="0">
              <a:spcBef>
                <a:spcPts val="0"/>
              </a:spcBef>
              <a:defRPr/>
            </a:lvl4pPr>
            <a:lvl5pPr algn="l" rtl="0" marR="0" indent="0" marL="0">
              <a:spcBef>
                <a:spcPts val="0"/>
              </a:spcBef>
              <a:defRPr/>
            </a:lvl5pPr>
            <a:lvl6pPr algn="l" rtl="0" marR="0" indent="0" marL="0">
              <a:spcBef>
                <a:spcPts val="0"/>
              </a:spcBef>
              <a:defRPr/>
            </a:lvl6pPr>
            <a:lvl7pPr algn="l" rtl="0" marR="0" indent="0" marL="0">
              <a:spcBef>
                <a:spcPts val="0"/>
              </a:spcBef>
              <a:defRPr/>
            </a:lvl7pPr>
            <a:lvl8pPr algn="l" rtl="0" marR="0" indent="0" marL="0">
              <a:spcBef>
                <a:spcPts val="0"/>
              </a:spcBef>
              <a:defRPr/>
            </a:lvl8pPr>
            <a:lvl9pPr algn="l" rtl="0" marR="0" indent="0" marL="0">
              <a:spcBef>
                <a:spcPts val="0"/>
              </a:spcBef>
              <a:defRPr/>
            </a:lvl9pPr>
          </a:lstStyle>
          <a:p/>
        </p:txBody>
      </p:sp>
      <p:sp>
        <p:nvSpPr>
          <p:cNvPr id="94" name="Shape 94"/>
          <p:cNvSpPr txBox="1"/>
          <p:nvPr>
            <p:ph idx="1" type="body"/>
          </p:nvPr>
        </p:nvSpPr>
        <p:spPr>
          <a:xfrm>
            <a:off y="1600200" x="457200"/>
            <a:ext cy="4876799" cx="8229600"/>
          </a:xfrm>
          <a:prstGeom prst="rect">
            <a:avLst/>
          </a:prstGeom>
          <a:noFill/>
          <a:ln>
            <a:noFill/>
          </a:ln>
        </p:spPr>
        <p:txBody>
          <a:bodyPr bIns="91425" rIns="91425" lIns="91425" tIns="91425" anchor="t" anchorCtr="0"/>
          <a:lstStyle>
            <a:lvl1pPr algn="l" rtl="0" marR="0" indent="-53339" marL="182880">
              <a:spcBef>
                <a:spcPts val="480"/>
              </a:spcBef>
              <a:buClr>
                <a:schemeClr val="accent1"/>
              </a:buClr>
              <a:buFont typeface="Arial"/>
              <a:buChar char="•"/>
              <a:defRPr/>
            </a:lvl1pPr>
            <a:lvl2pPr algn="l" rtl="0" marR="0" indent="-82550" marL="457200">
              <a:spcBef>
                <a:spcPts val="400"/>
              </a:spcBef>
              <a:buClr>
                <a:schemeClr val="accent1"/>
              </a:buClr>
              <a:buFont typeface="Arial"/>
              <a:buChar char="•"/>
              <a:defRPr/>
            </a:lvl2pPr>
            <a:lvl3pPr algn="l" rtl="0" marR="0" indent="-82550" marL="731520">
              <a:spcBef>
                <a:spcPts val="360"/>
              </a:spcBef>
              <a:buClr>
                <a:schemeClr val="accent1"/>
              </a:buClr>
              <a:buFont typeface="Arial"/>
              <a:buChar char="•"/>
              <a:defRPr/>
            </a:lvl3pPr>
            <a:lvl4pPr algn="l" rtl="0" marR="0" indent="-91439" marL="1005839">
              <a:spcBef>
                <a:spcPts val="320"/>
              </a:spcBef>
              <a:buClr>
                <a:schemeClr val="accent1"/>
              </a:buClr>
              <a:buFont typeface="Arial"/>
              <a:buChar char="•"/>
              <a:defRPr/>
            </a:lvl4pPr>
            <a:lvl5pPr algn="l" rtl="0" marR="0" indent="-58419" marL="1188720">
              <a:spcBef>
                <a:spcPts val="280"/>
              </a:spcBef>
              <a:buClr>
                <a:schemeClr val="accent1"/>
              </a:buClr>
              <a:buFont typeface="Arial"/>
              <a:buChar char="•"/>
              <a:defRPr/>
            </a:lvl5pPr>
            <a:lvl6pPr algn="l" rtl="0" marR="0" indent="-107950" marL="1371600">
              <a:spcBef>
                <a:spcPts val="260"/>
              </a:spcBef>
              <a:buClr>
                <a:schemeClr val="accent1"/>
              </a:buClr>
              <a:buFont typeface="Arial"/>
              <a:buChar char="•"/>
              <a:defRPr/>
            </a:lvl6pPr>
            <a:lvl7pPr algn="l" rtl="0" marR="0" indent="-100330" marL="1554480">
              <a:spcBef>
                <a:spcPts val="260"/>
              </a:spcBef>
              <a:buClr>
                <a:schemeClr val="accent1"/>
              </a:buClr>
              <a:buFont typeface="Arial"/>
              <a:buChar char="•"/>
              <a:defRPr/>
            </a:lvl7pPr>
            <a:lvl8pPr algn="l" rtl="0" marR="0" indent="-105410" marL="1737360">
              <a:spcBef>
                <a:spcPts val="260"/>
              </a:spcBef>
              <a:buClr>
                <a:schemeClr val="accent1"/>
              </a:buClr>
              <a:buFont typeface="Arial"/>
              <a:buChar char="•"/>
              <a:defRPr/>
            </a:lvl8pPr>
            <a:lvl9pPr algn="l" rtl="0" marR="0" indent="-110489" marL="1920240">
              <a:spcBef>
                <a:spcPts val="260"/>
              </a:spcBef>
              <a:buClr>
                <a:schemeClr val="accent1"/>
              </a:buClr>
              <a:buFont typeface="Arial"/>
              <a:buChar char="•"/>
              <a:defRPr/>
            </a:lvl9pPr>
          </a:lstStyle>
          <a:p/>
        </p:txBody>
      </p:sp>
      <p:sp>
        <p:nvSpPr>
          <p:cNvPr id="95" name="Shape 95"/>
          <p:cNvSpPr/>
          <p:nvPr/>
        </p:nvSpPr>
        <p:spPr>
          <a:xfrm>
            <a:off y="0" x="0"/>
            <a:ext cy="365759" cx="9144000"/>
          </a:xfrm>
          <a:prstGeom prst="rect">
            <a:avLst/>
          </a:prstGeom>
          <a:solidFill>
            <a:schemeClr val="accent1"/>
          </a:solidFill>
          <a:ln>
            <a:noFill/>
          </a:ln>
        </p:spPr>
        <p:txBody>
          <a:bodyPr bIns="45700" rIns="91425" lIns="91425" tIns="45700" anchor="ctr" anchorCtr="0">
            <a:noAutofit/>
          </a:bodyPr>
          <a:lstStyle/>
          <a:p>
            <a:pPr algn="ctr" rtl="0" lvl="0" marR="0" indent="0" marL="0">
              <a:spcBef>
                <a:spcPts val="0"/>
              </a:spcBef>
              <a:buNone/>
            </a:pPr>
            <a:r>
              <a:t/>
            </a:r>
            <a:endParaRPr strike="noStrike" u="none" b="0" cap="none" baseline="0" sz="1800" i="0">
              <a:solidFill>
                <a:schemeClr val="lt1"/>
              </a:solidFill>
              <a:latin typeface="Arial"/>
              <a:ea typeface="Arial"/>
              <a:cs typeface="Arial"/>
              <a:sym typeface="Arial"/>
            </a:endParaRPr>
          </a:p>
        </p:txBody>
      </p:sp>
      <p:sp>
        <p:nvSpPr>
          <p:cNvPr id="96" name="Shape 96"/>
          <p:cNvSpPr txBox="1"/>
          <p:nvPr>
            <p:ph idx="10" type="dt"/>
          </p:nvPr>
        </p:nvSpPr>
        <p:spPr>
          <a:xfrm>
            <a:off y="18288" x="457200"/>
            <a:ext cy="329184" cx="2895600"/>
          </a:xfrm>
          <a:prstGeom prst="rect">
            <a:avLst/>
          </a:prstGeom>
          <a:noFill/>
          <a:ln>
            <a:noFill/>
          </a:ln>
        </p:spPr>
        <p:txBody>
          <a:bodyPr bIns="91425" rIns="91425" lIns="91425" tIns="91425" anchor="ctr" anchorCtr="0"/>
          <a:lstStyle>
            <a:lvl1pPr algn="l" rtl="0" marR="0" indent="0" marL="0">
              <a:spcBef>
                <a:spcPts val="0"/>
              </a:spcBef>
              <a:defRPr/>
            </a:lvl1pPr>
            <a:lvl2pPr algn="l" rtl="0" marR="0" indent="0" marL="457200">
              <a:spcBef>
                <a:spcPts val="0"/>
              </a:spcBef>
              <a:defRPr/>
            </a:lvl2pPr>
            <a:lvl3pPr algn="l" rtl="0" marR="0" indent="0" marL="914400">
              <a:spcBef>
                <a:spcPts val="0"/>
              </a:spcBef>
              <a:defRPr/>
            </a:lvl3pPr>
            <a:lvl4pPr algn="l" rtl="0" marR="0" indent="0" marL="1371600">
              <a:spcBef>
                <a:spcPts val="0"/>
              </a:spcBef>
              <a:defRPr/>
            </a:lvl4pPr>
            <a:lvl5pPr algn="l" rtl="0" marR="0" indent="0" marL="1828800">
              <a:spcBef>
                <a:spcPts val="0"/>
              </a:spcBef>
              <a:defRPr/>
            </a:lvl5pPr>
            <a:lvl6pPr algn="l" rtl="0" marR="0" indent="0" marL="2286000">
              <a:spcBef>
                <a:spcPts val="0"/>
              </a:spcBef>
              <a:defRPr/>
            </a:lvl6pPr>
            <a:lvl7pPr algn="l" rtl="0" marR="0" indent="0" marL="2743200">
              <a:spcBef>
                <a:spcPts val="0"/>
              </a:spcBef>
              <a:defRPr/>
            </a:lvl7pPr>
            <a:lvl8pPr algn="l" rtl="0" marR="0" indent="0" marL="3200400">
              <a:spcBef>
                <a:spcPts val="0"/>
              </a:spcBef>
              <a:defRPr/>
            </a:lvl8pPr>
            <a:lvl9pPr algn="l" rtl="0" marR="0" indent="0" marL="3657600">
              <a:spcBef>
                <a:spcPts val="0"/>
              </a:spcBef>
              <a:defRPr/>
            </a:lvl9pPr>
          </a:lstStyle>
          <a:p/>
        </p:txBody>
      </p:sp>
      <p:sp>
        <p:nvSpPr>
          <p:cNvPr id="97" name="Shape 97"/>
          <p:cNvSpPr txBox="1"/>
          <p:nvPr>
            <p:ph idx="11" type="ftr"/>
          </p:nvPr>
        </p:nvSpPr>
        <p:spPr>
          <a:xfrm>
            <a:off y="18288" x="3429000"/>
            <a:ext cy="329184" cx="4114800"/>
          </a:xfrm>
          <a:prstGeom prst="rect">
            <a:avLst/>
          </a:prstGeom>
          <a:noFill/>
          <a:ln>
            <a:noFill/>
          </a:ln>
        </p:spPr>
        <p:txBody>
          <a:bodyPr bIns="91425" rIns="91425" lIns="91425" tIns="91425" anchor="ctr" anchorCtr="0"/>
          <a:lstStyle>
            <a:lvl1pPr algn="ctr" rtl="0" marR="0" indent="0" marL="0">
              <a:spcBef>
                <a:spcPts val="0"/>
              </a:spcBef>
              <a:defRPr/>
            </a:lvl1pPr>
            <a:lvl2pPr algn="l" rtl="0" marR="0" indent="0" marL="457200">
              <a:spcBef>
                <a:spcPts val="0"/>
              </a:spcBef>
              <a:defRPr/>
            </a:lvl2pPr>
            <a:lvl3pPr algn="l" rtl="0" marR="0" indent="0" marL="914400">
              <a:spcBef>
                <a:spcPts val="0"/>
              </a:spcBef>
              <a:defRPr/>
            </a:lvl3pPr>
            <a:lvl4pPr algn="l" rtl="0" marR="0" indent="0" marL="1371600">
              <a:spcBef>
                <a:spcPts val="0"/>
              </a:spcBef>
              <a:defRPr/>
            </a:lvl4pPr>
            <a:lvl5pPr algn="l" rtl="0" marR="0" indent="0" marL="1828800">
              <a:spcBef>
                <a:spcPts val="0"/>
              </a:spcBef>
              <a:defRPr/>
            </a:lvl5pPr>
            <a:lvl6pPr algn="l" rtl="0" marR="0" indent="0" marL="2286000">
              <a:spcBef>
                <a:spcPts val="0"/>
              </a:spcBef>
              <a:defRPr/>
            </a:lvl6pPr>
            <a:lvl7pPr algn="l" rtl="0" marR="0" indent="0" marL="2743200">
              <a:spcBef>
                <a:spcPts val="0"/>
              </a:spcBef>
              <a:defRPr/>
            </a:lvl7pPr>
            <a:lvl8pPr algn="l" rtl="0" marR="0" indent="0" marL="3200400">
              <a:spcBef>
                <a:spcPts val="0"/>
              </a:spcBef>
              <a:defRPr/>
            </a:lvl8pPr>
            <a:lvl9pPr algn="l" rtl="0" marR="0" indent="0" marL="3657600">
              <a:spcBef>
                <a:spcPts val="0"/>
              </a:spcBef>
              <a:defRPr/>
            </a:lvl9pPr>
          </a:lstStyle>
          <a:p/>
        </p:txBody>
      </p:sp>
      <p:sp>
        <p:nvSpPr>
          <p:cNvPr id="98" name="Shape 98"/>
          <p:cNvSpPr txBox="1"/>
          <p:nvPr>
            <p:ph idx="12" type="sldNum"/>
          </p:nvPr>
        </p:nvSpPr>
        <p:spPr>
          <a:xfrm>
            <a:off y="18288" x="7620000"/>
            <a:ext cy="329184" cx="1066799"/>
          </a:xfrm>
          <a:prstGeom prst="rect">
            <a:avLst/>
          </a:prstGeom>
          <a:noFill/>
          <a:ln>
            <a:noFill/>
          </a:ln>
        </p:spPr>
        <p:txBody>
          <a:bodyPr bIns="91425" rIns="91425" lIns="91425" tIns="91425" anchor="ctr" anchorCtr="0">
            <a:noAutofit/>
          </a:bodyPr>
          <a:lstStyle/>
          <a:p>
            <a:pPr lvl="0" indent="-88900" marL="0">
              <a:spcBef>
                <a:spcPts val="0"/>
              </a:spcBef>
              <a:buClr>
                <a:srgbClr val="000000"/>
              </a:buClr>
              <a:buFont typeface="Arial"/>
              <a:buChar char="●"/>
            </a:pPr>
            <a:r>
              <a:t/>
            </a:r>
            <a:endParaRPr/>
          </a:p>
          <a:p>
            <a:pPr lvl="1" indent="-88900" marL="457200">
              <a:spcBef>
                <a:spcPts val="0"/>
              </a:spcBef>
              <a:buClr>
                <a:srgbClr val="000000"/>
              </a:buClr>
              <a:buFont typeface="Courier New"/>
              <a:buChar char="o"/>
            </a:pPr>
            <a:r>
              <a:t/>
            </a:r>
            <a:endParaRPr/>
          </a:p>
          <a:p>
            <a:pPr lvl="2" indent="-88900" marL="914400">
              <a:spcBef>
                <a:spcPts val="0"/>
              </a:spcBef>
              <a:buClr>
                <a:srgbClr val="000000"/>
              </a:buClr>
              <a:buFont typeface="Wingdings"/>
              <a:buChar char="§"/>
            </a:pPr>
            <a:r>
              <a:t/>
            </a:r>
            <a:endParaRPr/>
          </a:p>
          <a:p>
            <a:pPr lvl="3" indent="-88900" marL="1371600">
              <a:spcBef>
                <a:spcPts val="0"/>
              </a:spcBef>
              <a:buClr>
                <a:srgbClr val="000000"/>
              </a:buClr>
              <a:buFont typeface="Arial"/>
              <a:buChar char="●"/>
            </a:pPr>
            <a:r>
              <a:t/>
            </a:r>
            <a:endParaRPr/>
          </a:p>
          <a:p>
            <a:pPr lvl="4" indent="-88900" marL="1828800">
              <a:spcBef>
                <a:spcPts val="0"/>
              </a:spcBef>
              <a:buClr>
                <a:srgbClr val="000000"/>
              </a:buClr>
              <a:buFont typeface="Courier New"/>
              <a:buChar char="o"/>
            </a:pPr>
            <a:r>
              <a:t/>
            </a:r>
            <a:endParaRPr/>
          </a:p>
          <a:p>
            <a:pPr lvl="5" indent="-88900" marL="2286000">
              <a:spcBef>
                <a:spcPts val="0"/>
              </a:spcBef>
              <a:buClr>
                <a:srgbClr val="000000"/>
              </a:buClr>
              <a:buFont typeface="Wingdings"/>
              <a:buChar char="§"/>
            </a:pPr>
            <a:r>
              <a:t/>
            </a:r>
            <a:endParaRPr/>
          </a:p>
          <a:p>
            <a:pPr lvl="6" indent="-88900" marL="2743200">
              <a:spcBef>
                <a:spcPts val="0"/>
              </a:spcBef>
              <a:buClr>
                <a:srgbClr val="000000"/>
              </a:buClr>
              <a:buFont typeface="Arial"/>
              <a:buChar char="●"/>
            </a:pPr>
            <a:r>
              <a:t/>
            </a:r>
            <a:endParaRPr/>
          </a:p>
          <a:p>
            <a:pPr lvl="7" indent="-88900" marL="3200400">
              <a:spcBef>
                <a:spcPts val="0"/>
              </a:spcBef>
              <a:buClr>
                <a:srgbClr val="000000"/>
              </a:buClr>
              <a:buFont typeface="Courier New"/>
              <a:buChar char="o"/>
            </a:pPr>
            <a:r>
              <a:t/>
            </a:r>
            <a:endParaRPr/>
          </a:p>
          <a:p>
            <a:pPr lvl="8" indent="-88900" marL="3657600">
              <a:spcBef>
                <a:spcPts val="0"/>
              </a:spcBef>
              <a:buClr>
                <a:srgbClr val="000000"/>
              </a:buClr>
              <a:buFont typeface="Wingdings"/>
              <a:buChar char="§"/>
            </a:pPr>
            <a:r>
              <a:t/>
            </a:r>
            <a:endParaRPr/>
          </a:p>
        </p:txBody>
      </p:sp>
    </p:spTree>
  </p:cSld>
  <p:clrMap accent2="accent2" accent3="accent3" accent4="accent4" accent5="accent5" accent6="accent6" hlink="hlink" tx2="lt2" tx1="dk1" bg2="dk2" bg1="lt1" folHlink="folHlink" accent1="accent1"/>
  <p:sldLayoutIdLst>
    <p:sldLayoutId id="2147483659" r:id="rId1"/>
    <p:sldLayoutId id="2147483660" r:id="rId2"/>
    <p:sldLayoutId id="2147483661" r:id="rId3"/>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Lst>
  <p:hf dt="0" ftr="0" sldNum="0" hdr="0"/>
  <p:txStyles>
    <p:title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p:titleStyle>
    <p:body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bodyStyle>
    <p:other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Target="../notesSlides/notesSlide1.xml" Type="http://schemas.openxmlformats.org/officeDocument/2006/relationships/notesSlide" Id="rId2"/><Relationship Target="../slideLayouts/slideLayout1.xml" Type="http://schemas.openxmlformats.org/officeDocument/2006/relationships/slideLayout" Id="rId1"/><Relationship Target="../media/image00.png" Type="http://schemas.openxmlformats.org/officeDocument/2006/relationships/image" Id="rId3"/></Relationships>
</file>

<file path=ppt/slides/_rels/slide10.xml.rels><?xml version="1.0" encoding="UTF-8" standalone="yes"?><Relationships xmlns="http://schemas.openxmlformats.org/package/2006/relationships"><Relationship Target="../notesSlides/notesSlide10.xml" Type="http://schemas.openxmlformats.org/officeDocument/2006/relationships/notesSlide" Id="rId2"/><Relationship Target="../slideLayouts/slideLayout2.xml" Type="http://schemas.openxmlformats.org/officeDocument/2006/relationships/slideLayout" Id="rId1"/><Relationship Target="../media/image00.png" Type="http://schemas.openxmlformats.org/officeDocument/2006/relationships/image" Id="rId3"/></Relationships>
</file>

<file path=ppt/slides/_rels/slide11.xml.rels><?xml version="1.0" encoding="UTF-8" standalone="yes"?><Relationships xmlns="http://schemas.openxmlformats.org/package/2006/relationships"><Relationship Target="../notesSlides/notesSlide11.xml" Type="http://schemas.openxmlformats.org/officeDocument/2006/relationships/notesSlide" Id="rId2"/><Relationship Target="../slideLayouts/slideLayout2.xml" Type="http://schemas.openxmlformats.org/officeDocument/2006/relationships/slideLayout" Id="rId1"/><Relationship Target="../media/image00.png" Type="http://schemas.openxmlformats.org/officeDocument/2006/relationships/image" Id="rId3"/></Relationships>
</file>

<file path=ppt/slides/_rels/slide12.xml.rels><?xml version="1.0" encoding="UTF-8" standalone="yes"?><Relationships xmlns="http://schemas.openxmlformats.org/package/2006/relationships"><Relationship Target="../notesSlides/notesSlide12.xml" Type="http://schemas.openxmlformats.org/officeDocument/2006/relationships/notesSlide" Id="rId2"/><Relationship Target="../slideLayouts/slideLayout2.xml" Type="http://schemas.openxmlformats.org/officeDocument/2006/relationships/slideLayout" Id="rId1"/><Relationship Target="../media/image00.png" Type="http://schemas.openxmlformats.org/officeDocument/2006/relationships/image" Id="rId3"/></Relationships>
</file>

<file path=ppt/slides/_rels/slide13.xml.rels><?xml version="1.0" encoding="UTF-8" standalone="yes"?><Relationships xmlns="http://schemas.openxmlformats.org/package/2006/relationships"><Relationship Target="../notesSlides/notesSlide13.xml" Type="http://schemas.openxmlformats.org/officeDocument/2006/relationships/notesSlide" Id="rId2"/><Relationship Target="../slideLayouts/slideLayout2.xml" Type="http://schemas.openxmlformats.org/officeDocument/2006/relationships/slideLayout" Id="rId1"/><Relationship Target="../media/image00.png" Type="http://schemas.openxmlformats.org/officeDocument/2006/relationships/image" Id="rId3"/></Relationships>
</file>

<file path=ppt/slides/_rels/slide14.xml.rels><?xml version="1.0" encoding="UTF-8" standalone="yes"?><Relationships xmlns="http://schemas.openxmlformats.org/package/2006/relationships"><Relationship Target="../notesSlides/notesSlide14.xml" Type="http://schemas.openxmlformats.org/officeDocument/2006/relationships/notesSlide" Id="rId2"/><Relationship Target="../slideLayouts/slideLayout2.xml" Type="http://schemas.openxmlformats.org/officeDocument/2006/relationships/slideLayout" Id="rId1"/><Relationship Target="../media/image00.png" Type="http://schemas.openxmlformats.org/officeDocument/2006/relationships/image" Id="rId3"/></Relationships>
</file>

<file path=ppt/slides/_rels/slide15.xml.rels><?xml version="1.0" encoding="UTF-8" standalone="yes"?><Relationships xmlns="http://schemas.openxmlformats.org/package/2006/relationships"><Relationship Target="../notesSlides/notesSlide15.xml" Type="http://schemas.openxmlformats.org/officeDocument/2006/relationships/notesSlide" Id="rId2"/><Relationship Target="../slideLayouts/slideLayout2.xml" Type="http://schemas.openxmlformats.org/officeDocument/2006/relationships/slideLayout" Id="rId1"/><Relationship Target="../media/image00.png" Type="http://schemas.openxmlformats.org/officeDocument/2006/relationships/image" Id="rId3"/></Relationships>
</file>

<file path=ppt/slides/_rels/slide16.xml.rels><?xml version="1.0" encoding="UTF-8" standalone="yes"?><Relationships xmlns="http://schemas.openxmlformats.org/package/2006/relationships"><Relationship Target="../notesSlides/notesSlide16.xml" Type="http://schemas.openxmlformats.org/officeDocument/2006/relationships/notesSlide" Id="rId2"/><Relationship Target="../slideLayouts/slideLayout2.xml" Type="http://schemas.openxmlformats.org/officeDocument/2006/relationships/slideLayout" Id="rId1"/><Relationship Target="../media/image00.png" Type="http://schemas.openxmlformats.org/officeDocument/2006/relationships/image" Id="rId4"/><Relationship Target="../media/image11.png" Type="http://schemas.openxmlformats.org/officeDocument/2006/relationships/image" Id="rId3"/></Relationships>
</file>

<file path=ppt/slides/_rels/slide17.xml.rels><?xml version="1.0" encoding="UTF-8" standalone="yes"?><Relationships xmlns="http://schemas.openxmlformats.org/package/2006/relationships"><Relationship Target="../notesSlides/notesSlide17.xml" Type="http://schemas.openxmlformats.org/officeDocument/2006/relationships/notesSlide" Id="rId2"/><Relationship Target="../slideLayouts/slideLayout2.xml" Type="http://schemas.openxmlformats.org/officeDocument/2006/relationships/slideLayout" Id="rId1"/><Relationship Target="../media/image13.png" Type="http://schemas.openxmlformats.org/officeDocument/2006/relationships/image" Id="rId4"/><Relationship Target="../media/image00.png" Type="http://schemas.openxmlformats.org/officeDocument/2006/relationships/image" Id="rId3"/></Relationships>
</file>

<file path=ppt/slides/_rels/slide18.xml.rels><?xml version="1.0" encoding="UTF-8" standalone="yes"?><Relationships xmlns="http://schemas.openxmlformats.org/package/2006/relationships"><Relationship Target="../notesSlides/notesSlide18.xml" Type="http://schemas.openxmlformats.org/officeDocument/2006/relationships/notesSlide" Id="rId2"/><Relationship Target="../slideLayouts/slideLayout2.xml" Type="http://schemas.openxmlformats.org/officeDocument/2006/relationships/slideLayout" Id="rId1"/><Relationship Target="../media/image00.png" Type="http://schemas.openxmlformats.org/officeDocument/2006/relationships/image" Id="rId3"/></Relationships>
</file>

<file path=ppt/slides/_rels/slide19.xml.rels><?xml version="1.0" encoding="UTF-8" standalone="yes"?><Relationships xmlns="http://schemas.openxmlformats.org/package/2006/relationships"><Relationship Target="../notesSlides/notesSlide19.xml" Type="http://schemas.openxmlformats.org/officeDocument/2006/relationships/notesSlide" Id="rId2"/><Relationship Target="../slideLayouts/slideLayout2.xml" Type="http://schemas.openxmlformats.org/officeDocument/2006/relationships/slideLayout" Id="rId1"/><Relationship Target="../media/image00.png" Type="http://schemas.openxmlformats.org/officeDocument/2006/relationships/image" Id="rId3"/></Relationships>
</file>

<file path=ppt/slides/_rels/slide2.xml.rels><?xml version="1.0" encoding="UTF-8" standalone="yes"?><Relationships xmlns="http://schemas.openxmlformats.org/package/2006/relationships"><Relationship Target="../notesSlides/notesSlide2.xml" Type="http://schemas.openxmlformats.org/officeDocument/2006/relationships/notesSlide" Id="rId2"/><Relationship Target="../slideLayouts/slideLayout2.xml" Type="http://schemas.openxmlformats.org/officeDocument/2006/relationships/slideLayout" Id="rId1"/><Relationship Target="../media/image00.png" Type="http://schemas.openxmlformats.org/officeDocument/2006/relationships/image" Id="rId3"/></Relationships>
</file>

<file path=ppt/slides/_rels/slide20.xml.rels><?xml version="1.0" encoding="UTF-8" standalone="yes"?><Relationships xmlns="http://schemas.openxmlformats.org/package/2006/relationships"><Relationship Target="../notesSlides/notesSlide20.xml" Type="http://schemas.openxmlformats.org/officeDocument/2006/relationships/notesSlide" Id="rId2"/><Relationship Target="../slideLayouts/slideLayout2.xml" Type="http://schemas.openxmlformats.org/officeDocument/2006/relationships/slideLayout" Id="rId1"/><Relationship Target="../media/image00.png" Type="http://schemas.openxmlformats.org/officeDocument/2006/relationships/image" Id="rId4"/><Relationship Target="../media/image04.png" Type="http://schemas.openxmlformats.org/officeDocument/2006/relationships/image" Id="rId3"/></Relationships>
</file>

<file path=ppt/slides/_rels/slide21.xml.rels><?xml version="1.0" encoding="UTF-8" standalone="yes"?><Relationships xmlns="http://schemas.openxmlformats.org/package/2006/relationships"><Relationship Target="../notesSlides/notesSlide21.xml" Type="http://schemas.openxmlformats.org/officeDocument/2006/relationships/notesSlide" Id="rId2"/><Relationship Target="../slideLayouts/slideLayout2.xml" Type="http://schemas.openxmlformats.org/officeDocument/2006/relationships/slideLayout" Id="rId1"/><Relationship Target="../media/image06.jpg" Type="http://schemas.openxmlformats.org/officeDocument/2006/relationships/image" Id="rId4"/><Relationship Target="../media/image00.png" Type="http://schemas.openxmlformats.org/officeDocument/2006/relationships/image" Id="rId3"/></Relationships>
</file>

<file path=ppt/slides/_rels/slide22.xml.rels><?xml version="1.0" encoding="UTF-8" standalone="yes"?><Relationships xmlns="http://schemas.openxmlformats.org/package/2006/relationships"><Relationship Target="../notesSlides/notesSlide22.xml" Type="http://schemas.openxmlformats.org/officeDocument/2006/relationships/notesSlide" Id="rId2"/><Relationship Target="../slideLayouts/slideLayout2.xml" Type="http://schemas.openxmlformats.org/officeDocument/2006/relationships/slideLayout" Id="rId1"/><Relationship Target="../media/image08.png" Type="http://schemas.openxmlformats.org/officeDocument/2006/relationships/image" Id="rId4"/><Relationship Target="../media/image00.png" Type="http://schemas.openxmlformats.org/officeDocument/2006/relationships/image" Id="rId3"/></Relationships>
</file>

<file path=ppt/slides/_rels/slide23.xml.rels><?xml version="1.0" encoding="UTF-8" standalone="yes"?><Relationships xmlns="http://schemas.openxmlformats.org/package/2006/relationships"><Relationship Target="../notesSlides/notesSlide23.xml" Type="http://schemas.openxmlformats.org/officeDocument/2006/relationships/notesSlide" Id="rId2"/><Relationship Target="../slideLayouts/slideLayout2.xml" Type="http://schemas.openxmlformats.org/officeDocument/2006/relationships/slideLayout" Id="rId1"/><Relationship Target="../media/image05.png" Type="http://schemas.openxmlformats.org/officeDocument/2006/relationships/image" Id="rId4"/><Relationship Target="../media/image00.png" Type="http://schemas.openxmlformats.org/officeDocument/2006/relationships/image" Id="rId3"/></Relationships>
</file>

<file path=ppt/slides/_rels/slide24.xml.rels><?xml version="1.0" encoding="UTF-8" standalone="yes"?><Relationships xmlns="http://schemas.openxmlformats.org/package/2006/relationships"><Relationship Target="../notesSlides/notesSlide24.xml" Type="http://schemas.openxmlformats.org/officeDocument/2006/relationships/notesSlide" Id="rId2"/><Relationship Target="../slideLayouts/slideLayout2.xml" Type="http://schemas.openxmlformats.org/officeDocument/2006/relationships/slideLayout" Id="rId1"/><Relationship Target="../media/image03.png" Type="http://schemas.openxmlformats.org/officeDocument/2006/relationships/image" Id="rId4"/><Relationship Target="../media/image00.png" Type="http://schemas.openxmlformats.org/officeDocument/2006/relationships/image" Id="rId3"/></Relationships>
</file>

<file path=ppt/slides/_rels/slide25.xml.rels><?xml version="1.0" encoding="UTF-8" standalone="yes"?><Relationships xmlns="http://schemas.openxmlformats.org/package/2006/relationships"><Relationship Target="../notesSlides/notesSlide25.xml" Type="http://schemas.openxmlformats.org/officeDocument/2006/relationships/notesSlide" Id="rId2"/><Relationship Target="../slideLayouts/slideLayout2.xml" Type="http://schemas.openxmlformats.org/officeDocument/2006/relationships/slideLayout" Id="rId1"/><Relationship Target="../media/image10.png" Type="http://schemas.openxmlformats.org/officeDocument/2006/relationships/image" Id="rId4"/><Relationship Target="../media/image00.png" Type="http://schemas.openxmlformats.org/officeDocument/2006/relationships/image" Id="rId3"/></Relationships>
</file>

<file path=ppt/slides/_rels/slide26.xml.rels><?xml version="1.0" encoding="UTF-8" standalone="yes"?><Relationships xmlns="http://schemas.openxmlformats.org/package/2006/relationships"><Relationship Target="../notesSlides/notesSlide26.xml" Type="http://schemas.openxmlformats.org/officeDocument/2006/relationships/notesSlide" Id="rId2"/><Relationship Target="../slideLayouts/slideLayout2.xml" Type="http://schemas.openxmlformats.org/officeDocument/2006/relationships/slideLayout" Id="rId1"/><Relationship Target="../media/image02.png" Type="http://schemas.openxmlformats.org/officeDocument/2006/relationships/image" Id="rId4"/><Relationship Target="../media/image00.png" Type="http://schemas.openxmlformats.org/officeDocument/2006/relationships/image" Id="rId3"/></Relationships>
</file>

<file path=ppt/slides/_rels/slide27.xml.rels><?xml version="1.0" encoding="UTF-8" standalone="yes"?><Relationships xmlns="http://schemas.openxmlformats.org/package/2006/relationships"><Relationship Target="../notesSlides/notesSlide27.xml" Type="http://schemas.openxmlformats.org/officeDocument/2006/relationships/notesSlide" Id="rId2"/><Relationship Target="../slideLayouts/slideLayout2.xml" Type="http://schemas.openxmlformats.org/officeDocument/2006/relationships/slideLayout" Id="rId1"/><Relationship Target="../media/image09.png" Type="http://schemas.openxmlformats.org/officeDocument/2006/relationships/image" Id="rId4"/><Relationship Target="../media/image00.png" Type="http://schemas.openxmlformats.org/officeDocument/2006/relationships/image" Id="rId3"/></Relationships>
</file>

<file path=ppt/slides/_rels/slide28.xml.rels><?xml version="1.0" encoding="UTF-8" standalone="yes"?><Relationships xmlns="http://schemas.openxmlformats.org/package/2006/relationships"><Relationship Target="../notesSlides/notesSlide28.xml" Type="http://schemas.openxmlformats.org/officeDocument/2006/relationships/notesSlide" Id="rId2"/><Relationship Target="../slideLayouts/slideLayout2.xml" Type="http://schemas.openxmlformats.org/officeDocument/2006/relationships/slideLayout" Id="rId1"/><Relationship Target="../media/image07.png" Type="http://schemas.openxmlformats.org/officeDocument/2006/relationships/image" Id="rId4"/><Relationship Target="../media/image00.png" Type="http://schemas.openxmlformats.org/officeDocument/2006/relationships/image" Id="rId3"/></Relationships>
</file>

<file path=ppt/slides/_rels/slide29.xml.rels><?xml version="1.0" encoding="UTF-8" standalone="yes"?><Relationships xmlns="http://schemas.openxmlformats.org/package/2006/relationships"><Relationship Target="../notesSlides/notesSlide29.xml" Type="http://schemas.openxmlformats.org/officeDocument/2006/relationships/notesSlide" Id="rId2"/><Relationship Target="../slideLayouts/slideLayout2.xml" Type="http://schemas.openxmlformats.org/officeDocument/2006/relationships/slideLayout" Id="rId1"/><Relationship Target="../media/image16.png" Type="http://schemas.openxmlformats.org/officeDocument/2006/relationships/image" Id="rId4"/><Relationship Target="../media/image00.png" Type="http://schemas.openxmlformats.org/officeDocument/2006/relationships/image" Id="rId3"/></Relationships>
</file>

<file path=ppt/slides/_rels/slide3.xml.rels><?xml version="1.0" encoding="UTF-8" standalone="yes"?><Relationships xmlns="http://schemas.openxmlformats.org/package/2006/relationships"><Relationship Target="../notesSlides/notesSlide3.xml" Type="http://schemas.openxmlformats.org/officeDocument/2006/relationships/notesSlide" Id="rId2"/><Relationship Target="../slideLayouts/slideLayout2.xml" Type="http://schemas.openxmlformats.org/officeDocument/2006/relationships/slideLayout" Id="rId1"/><Relationship Target="../media/image00.png" Type="http://schemas.openxmlformats.org/officeDocument/2006/relationships/image" Id="rId3"/></Relationships>
</file>

<file path=ppt/slides/_rels/slide30.xml.rels><?xml version="1.0" encoding="UTF-8" standalone="yes"?><Relationships xmlns="http://schemas.openxmlformats.org/package/2006/relationships"><Relationship Target="../notesSlides/notesSlide30.xml" Type="http://schemas.openxmlformats.org/officeDocument/2006/relationships/notesSlide" Id="rId2"/><Relationship Target="../slideLayouts/slideLayout2.xml" Type="http://schemas.openxmlformats.org/officeDocument/2006/relationships/slideLayout" Id="rId1"/><Relationship Target="../media/image12.png" Type="http://schemas.openxmlformats.org/officeDocument/2006/relationships/image" Id="rId4"/><Relationship Target="../media/image00.png" Type="http://schemas.openxmlformats.org/officeDocument/2006/relationships/image" Id="rId3"/></Relationships>
</file>

<file path=ppt/slides/_rels/slide31.xml.rels><?xml version="1.0" encoding="UTF-8" standalone="yes"?><Relationships xmlns="http://schemas.openxmlformats.org/package/2006/relationships"><Relationship Target="../notesSlides/notesSlide31.xml" Type="http://schemas.openxmlformats.org/officeDocument/2006/relationships/notesSlide" Id="rId2"/><Relationship Target="../slideLayouts/slideLayout2.xml" Type="http://schemas.openxmlformats.org/officeDocument/2006/relationships/slideLayout" Id="rId1"/><Relationship Target="../media/image14.png" Type="http://schemas.openxmlformats.org/officeDocument/2006/relationships/image" Id="rId4"/><Relationship Target="../media/image00.png" Type="http://schemas.openxmlformats.org/officeDocument/2006/relationships/image" Id="rId3"/></Relationships>
</file>

<file path=ppt/slides/_rels/slide32.xml.rels><?xml version="1.0" encoding="UTF-8" standalone="yes"?><Relationships xmlns="http://schemas.openxmlformats.org/package/2006/relationships"><Relationship Target="../notesSlides/notesSlide32.xml" Type="http://schemas.openxmlformats.org/officeDocument/2006/relationships/notesSlide" Id="rId2"/><Relationship Target="../slideLayouts/slideLayout2.xml" Type="http://schemas.openxmlformats.org/officeDocument/2006/relationships/slideLayout" Id="rId1"/><Relationship Target="../media/image00.png" Type="http://schemas.openxmlformats.org/officeDocument/2006/relationships/image" Id="rId3"/></Relationships>
</file>

<file path=ppt/slides/_rels/slide33.xml.rels><?xml version="1.0" encoding="UTF-8" standalone="yes"?><Relationships xmlns="http://schemas.openxmlformats.org/package/2006/relationships"><Relationship Target="../notesSlides/notesSlide33.xml" Type="http://schemas.openxmlformats.org/officeDocument/2006/relationships/notesSlide" Id="rId2"/><Relationship Target="../slideLayouts/slideLayout2.xml" Type="http://schemas.openxmlformats.org/officeDocument/2006/relationships/slideLayout" Id="rId1"/><Relationship Target="../media/image00.png" Type="http://schemas.openxmlformats.org/officeDocument/2006/relationships/image" Id="rId3"/></Relationships>
</file>

<file path=ppt/slides/_rels/slide34.xml.rels><?xml version="1.0" encoding="UTF-8" standalone="yes"?><Relationships xmlns="http://schemas.openxmlformats.org/package/2006/relationships"><Relationship Target="../notesSlides/notesSlide34.xml" Type="http://schemas.openxmlformats.org/officeDocument/2006/relationships/notesSlide" Id="rId2"/><Relationship Target="../slideLayouts/slideLayout2.xml" Type="http://schemas.openxmlformats.org/officeDocument/2006/relationships/slideLayout" Id="rId1"/><Relationship Target="../media/image00.png" Type="http://schemas.openxmlformats.org/officeDocument/2006/relationships/image" Id="rId3"/></Relationships>
</file>

<file path=ppt/slides/_rels/slide35.xml.rels><?xml version="1.0" encoding="UTF-8" standalone="yes"?><Relationships xmlns="http://schemas.openxmlformats.org/package/2006/relationships"><Relationship Target="../notesSlides/notesSlide35.xml" Type="http://schemas.openxmlformats.org/officeDocument/2006/relationships/notesSlide" Id="rId2"/><Relationship Target="../slideLayouts/slideLayout2.xml" Type="http://schemas.openxmlformats.org/officeDocument/2006/relationships/slideLayout" Id="rId1"/><Relationship Target="../media/image00.png" Type="http://schemas.openxmlformats.org/officeDocument/2006/relationships/image" Id="rId3"/></Relationships>
</file>

<file path=ppt/slides/_rels/slide36.xml.rels><?xml version="1.0" encoding="UTF-8" standalone="yes"?><Relationships xmlns="http://schemas.openxmlformats.org/package/2006/relationships"><Relationship Target="../notesSlides/notesSlide36.xml" Type="http://schemas.openxmlformats.org/officeDocument/2006/relationships/notesSlide" Id="rId2"/><Relationship Target="../slideLayouts/slideLayout2.xml" Type="http://schemas.openxmlformats.org/officeDocument/2006/relationships/slideLayout" Id="rId1"/><Relationship Target="../media/image00.png" Type="http://schemas.openxmlformats.org/officeDocument/2006/relationships/image" Id="rId3"/></Relationships>
</file>

<file path=ppt/slides/_rels/slide37.xml.rels><?xml version="1.0" encoding="UTF-8" standalone="yes"?><Relationships xmlns="http://schemas.openxmlformats.org/package/2006/relationships"><Relationship Target="../notesSlides/notesSlide37.xml" Type="http://schemas.openxmlformats.org/officeDocument/2006/relationships/notesSlide" Id="rId2"/><Relationship Target="../slideLayouts/slideLayout2.xml" Type="http://schemas.openxmlformats.org/officeDocument/2006/relationships/slideLayout" Id="rId1"/><Relationship Target="../media/image00.png" Type="http://schemas.openxmlformats.org/officeDocument/2006/relationships/image" Id="rId3"/></Relationships>
</file>

<file path=ppt/slides/_rels/slide38.xml.rels><?xml version="1.0" encoding="UTF-8" standalone="yes"?><Relationships xmlns="http://schemas.openxmlformats.org/package/2006/relationships"><Relationship Target="../notesSlides/notesSlide38.xml" Type="http://schemas.openxmlformats.org/officeDocument/2006/relationships/notesSlide" Id="rId2"/><Relationship Target="../slideLayouts/slideLayout2.xml" Type="http://schemas.openxmlformats.org/officeDocument/2006/relationships/slideLayout" Id="rId1"/><Relationship Target="../media/image00.png" Type="http://schemas.openxmlformats.org/officeDocument/2006/relationships/image" Id="rId3"/></Relationships>
</file>

<file path=ppt/slides/_rels/slide39.xml.rels><?xml version="1.0" encoding="UTF-8" standalone="yes"?><Relationships xmlns="http://schemas.openxmlformats.org/package/2006/relationships"><Relationship Target="../notesSlides/notesSlide39.xml" Type="http://schemas.openxmlformats.org/officeDocument/2006/relationships/notesSlide" Id="rId2"/><Relationship Target="../slideLayouts/slideLayout2.xml" Type="http://schemas.openxmlformats.org/officeDocument/2006/relationships/slideLayout" Id="rId1"/><Relationship Target="../media/image15.png" Type="http://schemas.openxmlformats.org/officeDocument/2006/relationships/image" Id="rId4"/><Relationship Target="../media/image00.png" Type="http://schemas.openxmlformats.org/officeDocument/2006/relationships/image" Id="rId3"/></Relationships>
</file>

<file path=ppt/slides/_rels/slide4.xml.rels><?xml version="1.0" encoding="UTF-8" standalone="yes"?><Relationships xmlns="http://schemas.openxmlformats.org/package/2006/relationships"><Relationship Target="../notesSlides/notesSlide4.xml" Type="http://schemas.openxmlformats.org/officeDocument/2006/relationships/notesSlide" Id="rId2"/><Relationship Target="../slideLayouts/slideLayout2.xml" Type="http://schemas.openxmlformats.org/officeDocument/2006/relationships/slideLayout" Id="rId1"/><Relationship Target="../media/image00.png" Type="http://schemas.openxmlformats.org/officeDocument/2006/relationships/image" Id="rId3"/></Relationships>
</file>

<file path=ppt/slides/_rels/slide40.xml.rels><?xml version="1.0" encoding="UTF-8" standalone="yes"?><Relationships xmlns="http://schemas.openxmlformats.org/package/2006/relationships"><Relationship Target="../notesSlides/notesSlide40.xml" Type="http://schemas.openxmlformats.org/officeDocument/2006/relationships/notesSlide" Id="rId2"/><Relationship Target="../slideLayouts/slideLayout13.xml" Type="http://schemas.openxmlformats.org/officeDocument/2006/relationships/slideLayout" Id="rId1"/><Relationship Target="../media/image15.png" Type="http://schemas.openxmlformats.org/officeDocument/2006/relationships/image" Id="rId4"/><Relationship Target="../theme/themeOverride1.xml" Type="http://schemas.openxmlformats.org/officeDocument/2006/relationships/themeOverride" Id="rId3"/><Relationship Target="#slide=id.g3f8f16756_963" Type="http://schemas.openxmlformats.org/officeDocument/2006/relationships/hyperlink" TargetMode="External" Id="rId5"/></Relationships>
</file>

<file path=ppt/slides/_rels/slide41.xml.rels><?xml version="1.0" encoding="UTF-8" standalone="yes"?><Relationships xmlns="http://schemas.openxmlformats.org/package/2006/relationships"><Relationship Target="../notesSlides/notesSlide41.xml" Type="http://schemas.openxmlformats.org/officeDocument/2006/relationships/notesSlide" Id="rId2"/><Relationship Target="../slideLayouts/slideLayout13.xml" Type="http://schemas.openxmlformats.org/officeDocument/2006/relationships/slideLayout" Id="rId1"/><Relationship Target="../media/image15.png" Type="http://schemas.openxmlformats.org/officeDocument/2006/relationships/image" Id="rId3"/></Relationships>
</file>

<file path=ppt/slides/_rels/slide42.xml.rels><?xml version="1.0" encoding="UTF-8" standalone="yes"?><Relationships xmlns="http://schemas.openxmlformats.org/package/2006/relationships"><Relationship Target="../notesSlides/notesSlide42.xml" Type="http://schemas.openxmlformats.org/officeDocument/2006/relationships/notesSlide" Id="rId2"/><Relationship Target="../slideLayouts/slideLayout13.xml" Type="http://schemas.openxmlformats.org/officeDocument/2006/relationships/slideLayout" Id="rId1"/><Relationship Target="#slide=next" Type="http://schemas.openxmlformats.org/officeDocument/2006/relationships/hyperlink" TargetMode="External" Id="rId4"/><Relationship Target="../media/image15.png" Type="http://schemas.openxmlformats.org/officeDocument/2006/relationships/image" Id="rId3"/></Relationships>
</file>

<file path=ppt/slides/_rels/slide43.xml.rels><?xml version="1.0" encoding="UTF-8" standalone="yes"?><Relationships xmlns="http://schemas.openxmlformats.org/package/2006/relationships"><Relationship Target="../notesSlides/notesSlide43.xml" Type="http://schemas.openxmlformats.org/officeDocument/2006/relationships/notesSlide" Id="rId2"/><Relationship Target="../slideLayouts/slideLayout13.xml" Type="http://schemas.openxmlformats.org/officeDocument/2006/relationships/slideLayout" Id="rId1"/><Relationship Target="../media/image15.png" Type="http://schemas.openxmlformats.org/officeDocument/2006/relationships/image" Id="rId3"/></Relationships>
</file>

<file path=ppt/slides/_rels/slide44.xml.rels><?xml version="1.0" encoding="UTF-8" standalone="yes"?><Relationships xmlns="http://schemas.openxmlformats.org/package/2006/relationships"><Relationship Target="../notesSlides/notesSlide44.xml" Type="http://schemas.openxmlformats.org/officeDocument/2006/relationships/notesSlide" Id="rId2"/><Relationship Target="../slideLayouts/slideLayout13.xml" Type="http://schemas.openxmlformats.org/officeDocument/2006/relationships/slideLayout" Id="rId1"/><Relationship Target="../media/image15.png" Type="http://schemas.openxmlformats.org/officeDocument/2006/relationships/image" Id="rId3"/></Relationships>
</file>

<file path=ppt/slides/_rels/slide45.xml.rels><?xml version="1.0" encoding="UTF-8" standalone="yes"?><Relationships xmlns="http://schemas.openxmlformats.org/package/2006/relationships"><Relationship Target="../notesSlides/notesSlide45.xml" Type="http://schemas.openxmlformats.org/officeDocument/2006/relationships/notesSlide" Id="rId2"/><Relationship Target="../slideLayouts/slideLayout13.xml" Type="http://schemas.openxmlformats.org/officeDocument/2006/relationships/slideLayout" Id="rId1"/><Relationship Target="../media/image15.png" Type="http://schemas.openxmlformats.org/officeDocument/2006/relationships/image" Id="rId3"/></Relationships>
</file>

<file path=ppt/slides/_rels/slide46.xml.rels><?xml version="1.0" encoding="UTF-8" standalone="yes"?><Relationships xmlns="http://schemas.openxmlformats.org/package/2006/relationships"><Relationship Target="../notesSlides/notesSlide46.xml" Type="http://schemas.openxmlformats.org/officeDocument/2006/relationships/notesSlide" Id="rId2"/><Relationship Target="../slideLayouts/slideLayout13.xml" Type="http://schemas.openxmlformats.org/officeDocument/2006/relationships/slideLayout" Id="rId1"/><Relationship Target="../media/image15.png" Type="http://schemas.openxmlformats.org/officeDocument/2006/relationships/image" Id="rId3"/></Relationships>
</file>

<file path=ppt/slides/_rels/slide47.xml.rels><?xml version="1.0" encoding="UTF-8" standalone="yes"?><Relationships xmlns="http://schemas.openxmlformats.org/package/2006/relationships"><Relationship Target="../notesSlides/notesSlide47.xml" Type="http://schemas.openxmlformats.org/officeDocument/2006/relationships/notesSlide" Id="rId2"/><Relationship Target="../slideLayouts/slideLayout13.xml" Type="http://schemas.openxmlformats.org/officeDocument/2006/relationships/slideLayout" Id="rId1"/><Relationship Target="#slide=next" Type="http://schemas.openxmlformats.org/officeDocument/2006/relationships/hyperlink" TargetMode="External" Id="rId4"/><Relationship Target="../media/image15.png" Type="http://schemas.openxmlformats.org/officeDocument/2006/relationships/image" Id="rId3"/><Relationship Target="#slide=next" Type="http://schemas.openxmlformats.org/officeDocument/2006/relationships/hyperlink" TargetMode="External" Id="rId6"/><Relationship Target="#slide=next" Type="http://schemas.openxmlformats.org/officeDocument/2006/relationships/hyperlink" TargetMode="External" Id="rId5"/><Relationship Target="#slide=next" Type="http://schemas.openxmlformats.org/officeDocument/2006/relationships/hyperlink" TargetMode="External" Id="rId7"/></Relationships>
</file>

<file path=ppt/slides/_rels/slide48.xml.rels><?xml version="1.0" encoding="UTF-8" standalone="yes"?><Relationships xmlns="http://schemas.openxmlformats.org/package/2006/relationships"><Relationship Target="../notesSlides/notesSlide48.xml" Type="http://schemas.openxmlformats.org/officeDocument/2006/relationships/notesSlide" Id="rId2"/><Relationship Target="../slideLayouts/slideLayout13.xml" Type="http://schemas.openxmlformats.org/officeDocument/2006/relationships/slideLayout" Id="rId1"/><Relationship Target="#slide=next" Type="http://schemas.openxmlformats.org/officeDocument/2006/relationships/hyperlink" TargetMode="External" Id="rId4"/><Relationship Target="../media/image15.png" Type="http://schemas.openxmlformats.org/officeDocument/2006/relationships/image" Id="rId3"/><Relationship Target="#slide=next" Type="http://schemas.openxmlformats.org/officeDocument/2006/relationships/hyperlink" TargetMode="External" Id="rId5"/></Relationships>
</file>

<file path=ppt/slides/_rels/slide49.xml.rels><?xml version="1.0" encoding="UTF-8" standalone="yes"?><Relationships xmlns="http://schemas.openxmlformats.org/package/2006/relationships"><Relationship Target="../notesSlides/notesSlide49.xml" Type="http://schemas.openxmlformats.org/officeDocument/2006/relationships/notesSlide" Id="rId2"/><Relationship Target="../slideLayouts/slideLayout13.xml" Type="http://schemas.openxmlformats.org/officeDocument/2006/relationships/slideLayout" Id="rId1"/><Relationship Target="../media/image15.png" Type="http://schemas.openxmlformats.org/officeDocument/2006/relationships/image" Id="rId3"/></Relationships>
</file>

<file path=ppt/slides/_rels/slide5.xml.rels><?xml version="1.0" encoding="UTF-8" standalone="yes"?><Relationships xmlns="http://schemas.openxmlformats.org/package/2006/relationships"><Relationship Target="../notesSlides/notesSlide5.xml" Type="http://schemas.openxmlformats.org/officeDocument/2006/relationships/notesSlide" Id="rId2"/><Relationship Target="../slideLayouts/slideLayout2.xml" Type="http://schemas.openxmlformats.org/officeDocument/2006/relationships/slideLayout" Id="rId1"/><Relationship Target="../media/image00.png" Type="http://schemas.openxmlformats.org/officeDocument/2006/relationships/image" Id="rId3"/></Relationships>
</file>

<file path=ppt/slides/_rels/slide50.xml.rels><?xml version="1.0" encoding="UTF-8" standalone="yes"?><Relationships xmlns="http://schemas.openxmlformats.org/package/2006/relationships"><Relationship Target="../notesSlides/notesSlide50.xml" Type="http://schemas.openxmlformats.org/officeDocument/2006/relationships/notesSlide" Id="rId2"/><Relationship Target="../slideLayouts/slideLayout13.xml" Type="http://schemas.openxmlformats.org/officeDocument/2006/relationships/slideLayout" Id="rId1"/><Relationship Target="#slide=id.g3f8f16756_963" Type="http://schemas.openxmlformats.org/officeDocument/2006/relationships/hyperlink" TargetMode="External" Id="rId4"/><Relationship Target="../media/image15.png" Type="http://schemas.openxmlformats.org/officeDocument/2006/relationships/image" Id="rId3"/></Relationships>
</file>

<file path=ppt/slides/_rels/slide51.xml.rels><?xml version="1.0" encoding="UTF-8" standalone="yes"?><Relationships xmlns="http://schemas.openxmlformats.org/package/2006/relationships"><Relationship Target="../notesSlides/notesSlide51.xml" Type="http://schemas.openxmlformats.org/officeDocument/2006/relationships/notesSlide" Id="rId2"/><Relationship Target="../slideLayouts/slideLayout13.xml" Type="http://schemas.openxmlformats.org/officeDocument/2006/relationships/slideLayout" Id="rId1"/><Relationship Target="../media/image15.png" Type="http://schemas.openxmlformats.org/officeDocument/2006/relationships/image" Id="rId3"/></Relationships>
</file>

<file path=ppt/slides/_rels/slide52.xml.rels><?xml version="1.0" encoding="UTF-8" standalone="yes"?><Relationships xmlns="http://schemas.openxmlformats.org/package/2006/relationships"><Relationship Target="../notesSlides/notesSlide52.xml" Type="http://schemas.openxmlformats.org/officeDocument/2006/relationships/notesSlide" Id="rId2"/><Relationship Target="../slideLayouts/slideLayout13.xml" Type="http://schemas.openxmlformats.org/officeDocument/2006/relationships/slideLayout" Id="rId1"/><Relationship Target="../media/image15.png" Type="http://schemas.openxmlformats.org/officeDocument/2006/relationships/image" Id="rId3"/></Relationships>
</file>

<file path=ppt/slides/_rels/slide53.xml.rels><?xml version="1.0" encoding="UTF-8" standalone="yes"?><Relationships xmlns="http://schemas.openxmlformats.org/package/2006/relationships"><Relationship Target="../notesSlides/notesSlide53.xml" Type="http://schemas.openxmlformats.org/officeDocument/2006/relationships/notesSlide" Id="rId2"/><Relationship Target="../slideLayouts/slideLayout2.xml" Type="http://schemas.openxmlformats.org/officeDocument/2006/relationships/slideLayout" Id="rId1"/><Relationship Target="../media/image00.png" Type="http://schemas.openxmlformats.org/officeDocument/2006/relationships/image" Id="rId3"/></Relationships>
</file>

<file path=ppt/slides/_rels/slide54.xml.rels><?xml version="1.0" encoding="UTF-8" standalone="yes"?><Relationships xmlns="http://schemas.openxmlformats.org/package/2006/relationships"><Relationship Target="../notesSlides/notesSlide54.xml" Type="http://schemas.openxmlformats.org/officeDocument/2006/relationships/notesSlide" Id="rId2"/><Relationship Target="../slideLayouts/slideLayout2.xml" Type="http://schemas.openxmlformats.org/officeDocument/2006/relationships/slideLayout" Id="rId1"/><Relationship Target="../media/image00.png" Type="http://schemas.openxmlformats.org/officeDocument/2006/relationships/image" Id="rId3"/></Relationships>
</file>

<file path=ppt/slides/_rels/slide55.xml.rels><?xml version="1.0" encoding="UTF-8" standalone="yes"?><Relationships xmlns="http://schemas.openxmlformats.org/package/2006/relationships"><Relationship Target="../notesSlides/notesSlide55.xml" Type="http://schemas.openxmlformats.org/officeDocument/2006/relationships/notesSlide" Id="rId2"/><Relationship Target="../slideLayouts/slideLayout2.xml" Type="http://schemas.openxmlformats.org/officeDocument/2006/relationships/slideLayout" Id="rId1"/><Relationship Target="../media/image17.png" Type="http://schemas.openxmlformats.org/officeDocument/2006/relationships/image" Id="rId4"/><Relationship Target="../media/image00.png" Type="http://schemas.openxmlformats.org/officeDocument/2006/relationships/image" Id="rId3"/></Relationships>
</file>

<file path=ppt/slides/_rels/slide56.xml.rels><?xml version="1.0" encoding="UTF-8" standalone="yes"?><Relationships xmlns="http://schemas.openxmlformats.org/package/2006/relationships"><Relationship Target="../notesSlides/notesSlide56.xml" Type="http://schemas.openxmlformats.org/officeDocument/2006/relationships/notesSlide" Id="rId2"/><Relationship Target="../slideLayouts/slideLayout2.xml" Type="http://schemas.openxmlformats.org/officeDocument/2006/relationships/slideLayout" Id="rId1"/></Relationships>
</file>

<file path=ppt/slides/_rels/slide6.xml.rels><?xml version="1.0" encoding="UTF-8" standalone="yes"?><Relationships xmlns="http://schemas.openxmlformats.org/package/2006/relationships"><Relationship Target="../notesSlides/notesSlide6.xml" Type="http://schemas.openxmlformats.org/officeDocument/2006/relationships/notesSlide" Id="rId2"/><Relationship Target="../slideLayouts/slideLayout2.xml" Type="http://schemas.openxmlformats.org/officeDocument/2006/relationships/slideLayout" Id="rId1"/><Relationship Target="../media/image00.png" Type="http://schemas.openxmlformats.org/officeDocument/2006/relationships/image" Id="rId3"/></Relationships>
</file>

<file path=ppt/slides/_rels/slide7.xml.rels><?xml version="1.0" encoding="UTF-8" standalone="yes"?><Relationships xmlns="http://schemas.openxmlformats.org/package/2006/relationships"><Relationship Target="../notesSlides/notesSlide7.xml" Type="http://schemas.openxmlformats.org/officeDocument/2006/relationships/notesSlide" Id="rId2"/><Relationship Target="../slideLayouts/slideLayout2.xml" Type="http://schemas.openxmlformats.org/officeDocument/2006/relationships/slideLayout" Id="rId1"/><Relationship Target="../media/image00.png" Type="http://schemas.openxmlformats.org/officeDocument/2006/relationships/image" Id="rId3"/></Relationships>
</file>

<file path=ppt/slides/_rels/slide8.xml.rels><?xml version="1.0" encoding="UTF-8" standalone="yes"?><Relationships xmlns="http://schemas.openxmlformats.org/package/2006/relationships"><Relationship Target="../notesSlides/notesSlide8.xml" Type="http://schemas.openxmlformats.org/officeDocument/2006/relationships/notesSlide" Id="rId2"/><Relationship Target="../slideLayouts/slideLayout2.xml" Type="http://schemas.openxmlformats.org/officeDocument/2006/relationships/slideLayout" Id="rId1"/><Relationship Target="../media/image00.png" Type="http://schemas.openxmlformats.org/officeDocument/2006/relationships/image" Id="rId4"/><Relationship Target="../media/image01.png" Type="http://schemas.openxmlformats.org/officeDocument/2006/relationships/image" Id="rId3"/></Relationships>
</file>

<file path=ppt/slides/_rels/slide9.xml.rels><?xml version="1.0" encoding="UTF-8" standalone="yes"?><Relationships xmlns="http://schemas.openxmlformats.org/package/2006/relationships"><Relationship Target="../notesSlides/notesSlide9.xml" Type="http://schemas.openxmlformats.org/officeDocument/2006/relationships/notesSlide" Id="rId2"/><Relationship Target="../slideLayouts/slideLayout2.xml" Type="http://schemas.openxmlformats.org/officeDocument/2006/relationships/slideLayout" Id="rId1"/><Relationship Target="../media/image00.png" Type="http://schemas.openxmlformats.org/officeDocument/2006/relationships/image" Id="rId3"/></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72" name="Shape 172"/>
        <p:cNvGrpSpPr/>
        <p:nvPr/>
      </p:nvGrpSpPr>
      <p:grpSpPr>
        <a:xfrm>
          <a:off y="0" x="0"/>
          <a:ext cy="0" cx="0"/>
          <a:chOff y="0" x="0"/>
          <a:chExt cy="0" cx="0"/>
        </a:xfrm>
      </p:grpSpPr>
      <p:sp>
        <p:nvSpPr>
          <p:cNvPr id="173" name="Shape 173"/>
          <p:cNvSpPr txBox="1"/>
          <p:nvPr>
            <p:ph type="ctrTitle"/>
          </p:nvPr>
        </p:nvSpPr>
        <p:spPr>
          <a:xfrm>
            <a:off y="762000" x="381000"/>
            <a:ext cy="1470024" cx="8062911"/>
          </a:xfrm>
          <a:prstGeom prst="rect">
            <a:avLst/>
          </a:prstGeom>
          <a:noFill/>
          <a:ln>
            <a:noFill/>
          </a:ln>
        </p:spPr>
        <p:txBody>
          <a:bodyPr bIns="45700" rIns="91425" lIns="91425" tIns="45700" anchor="b" anchorCtr="0">
            <a:noAutofit/>
          </a:bodyPr>
          <a:lstStyle/>
          <a:p>
            <a:pPr algn="ctr" rtl="0" lvl="0" marR="0" indent="-2031" marL="484632">
              <a:spcBef>
                <a:spcPts val="0"/>
              </a:spcBef>
              <a:buClr>
                <a:srgbClr val="76D7EF"/>
              </a:buClr>
              <a:buSzPct val="25000"/>
              <a:buFont typeface="Questrial"/>
              <a:buNone/>
            </a:pPr>
            <a:r>
              <a:rPr strike="noStrike" u="none" b="0" cap="none" baseline="0" sz="6000" lang="en-US" i="0">
                <a:solidFill>
                  <a:srgbClr val="76D7EF"/>
                </a:solidFill>
                <a:latin typeface="Questrial"/>
                <a:ea typeface="Questrial"/>
                <a:cs typeface="Questrial"/>
                <a:sym typeface="Questrial"/>
              </a:rPr>
              <a:t>NOVA </a:t>
            </a:r>
            <a:r>
              <a:rPr strike="noStrike" u="none" b="0" cap="none" baseline="0" sz="4400" lang="en-US" i="0">
                <a:solidFill>
                  <a:srgbClr val="A5A5A5"/>
                </a:solidFill>
                <a:latin typeface="Questrial"/>
                <a:ea typeface="Questrial"/>
                <a:cs typeface="Questrial"/>
                <a:sym typeface="Questrial"/>
              </a:rPr>
              <a:t>Tech</a:t>
            </a:r>
          </a:p>
        </p:txBody>
      </p:sp>
      <p:sp>
        <p:nvSpPr>
          <p:cNvPr id="174" name="Shape 174"/>
          <p:cNvSpPr txBox="1"/>
          <p:nvPr>
            <p:ph idx="1" type="subTitle"/>
          </p:nvPr>
        </p:nvSpPr>
        <p:spPr>
          <a:xfrm>
            <a:off y="2250280" x="540543"/>
            <a:ext cy="1752600" cx="8062911"/>
          </a:xfrm>
          <a:prstGeom prst="rect">
            <a:avLst/>
          </a:prstGeom>
          <a:noFill/>
          <a:ln>
            <a:noFill/>
          </a:ln>
        </p:spPr>
        <p:txBody>
          <a:bodyPr bIns="45700" rIns="91425" lIns="91425" tIns="45700" anchor="t" anchorCtr="0">
            <a:noAutofit/>
          </a:bodyPr>
          <a:lstStyle/>
          <a:p>
            <a:pPr algn="ctr" rtl="0" lvl="0" marR="36576" indent="0" marL="0">
              <a:spcBef>
                <a:spcPts val="0"/>
              </a:spcBef>
              <a:buClr>
                <a:schemeClr val="accent1"/>
              </a:buClr>
              <a:buSzPct val="25000"/>
              <a:buFont typeface="Noto Symbol"/>
              <a:buNone/>
            </a:pPr>
            <a:r>
              <a:rPr sz="3600" lang="en-US">
                <a:solidFill>
                  <a:schemeClr val="lt1"/>
                </a:solidFill>
                <a:latin typeface="Questrial"/>
                <a:ea typeface="Questrial"/>
                <a:cs typeface="Questrial"/>
                <a:sym typeface="Questrial"/>
              </a:rPr>
              <a:t>Requirements Specification</a:t>
            </a:r>
          </a:p>
        </p:txBody>
      </p:sp>
      <p:pic>
        <p:nvPicPr>
          <p:cNvPr id="175" name="Shape 175"/>
          <p:cNvPicPr preferRelativeResize="0"/>
          <p:nvPr/>
        </p:nvPicPr>
        <p:blipFill rotWithShape="1">
          <a:blip r:embed="rId3">
            <a:alphaModFix/>
          </a:blip>
          <a:srcRect t="0" b="0" r="0" l="0"/>
          <a:stretch/>
        </p:blipFill>
        <p:spPr>
          <a:xfrm>
            <a:off y="0" x="7010400"/>
            <a:ext cy="1497981" cx="2362200"/>
          </a:xfrm>
          <a:prstGeom prst="rect">
            <a:avLst/>
          </a:prstGeom>
          <a:noFill/>
          <a:ln>
            <a:noFill/>
          </a:ln>
        </p:spPr>
      </p:pic>
    </p:spTree>
  </p:cSld>
  <p:clrMapOvr>
    <a:masterClrMapping/>
  </p:clrMapOvr>
  <p:transition spd="slow">
    <p:cut/>
  </p:transition>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75" name="Shape 275"/>
        <p:cNvGrpSpPr/>
        <p:nvPr/>
      </p:nvGrpSpPr>
      <p:grpSpPr>
        <a:xfrm>
          <a:off y="0" x="0"/>
          <a:ext cy="0" cx="0"/>
          <a:chOff y="0" x="0"/>
          <a:chExt cy="0" cx="0"/>
        </a:xfrm>
      </p:grpSpPr>
      <p:sp>
        <p:nvSpPr>
          <p:cNvPr id="276" name="Shape 276"/>
          <p:cNvSpPr txBox="1"/>
          <p:nvPr>
            <p:ph type="title"/>
          </p:nvPr>
        </p:nvSpPr>
        <p:spPr>
          <a:xfrm>
            <a:off y="253643" x="-138525"/>
            <a:ext cy="1398900" cx="8229600"/>
          </a:xfrm>
          <a:prstGeom prst="rect">
            <a:avLst/>
          </a:prstGeom>
          <a:noFill/>
          <a:ln>
            <a:noFill/>
          </a:ln>
        </p:spPr>
        <p:txBody>
          <a:bodyPr bIns="45700" rIns="91425" lIns="91425" tIns="45700" anchor="ctr" anchorCtr="0">
            <a:noAutofit/>
          </a:bodyPr>
          <a:lstStyle/>
          <a:p>
            <a:pPr algn="l" rtl="0" lvl="0" marR="0" indent="-2031" marL="484632">
              <a:spcBef>
                <a:spcPts val="0"/>
              </a:spcBef>
              <a:buClr>
                <a:srgbClr val="76D7EF"/>
              </a:buClr>
              <a:buSzPct val="25000"/>
              <a:buFont typeface="Questrial"/>
              <a:buNone/>
            </a:pPr>
            <a:r>
              <a:rPr strike="noStrike" u="none" b="0" cap="none" baseline="0" sz="4200" lang="en-US" i="0">
                <a:solidFill>
                  <a:srgbClr val="76D7EF"/>
                </a:solidFill>
                <a:latin typeface="Questrial"/>
                <a:ea typeface="Questrial"/>
                <a:cs typeface="Questrial"/>
                <a:sym typeface="Questrial"/>
              </a:rPr>
              <a:t>User Case Narratives</a:t>
            </a:r>
          </a:p>
        </p:txBody>
      </p:sp>
      <p:sp>
        <p:nvSpPr>
          <p:cNvPr id="277" name="Shape 277"/>
          <p:cNvSpPr txBox="1"/>
          <p:nvPr>
            <p:ph idx="1" type="body"/>
          </p:nvPr>
        </p:nvSpPr>
        <p:spPr>
          <a:xfrm>
            <a:off y="1882808" x="457200"/>
            <a:ext cy="4572000" cx="8229600"/>
          </a:xfrm>
          <a:prstGeom prst="rect">
            <a:avLst/>
          </a:prstGeom>
          <a:noFill/>
          <a:ln>
            <a:noFill/>
          </a:ln>
        </p:spPr>
        <p:txBody>
          <a:bodyPr bIns="45700" rIns="91425" lIns="91425" tIns="45700" anchor="t" anchorCtr="0">
            <a:noAutofit/>
          </a:bodyPr>
          <a:lstStyle/>
          <a:p>
            <a:pPr algn="l" rtl="0" lvl="0" marR="0" indent="-384556" marL="448056">
              <a:spcBef>
                <a:spcPts val="0"/>
              </a:spcBef>
              <a:buClr>
                <a:schemeClr val="accent1"/>
              </a:buClr>
              <a:buSzPct val="80000"/>
              <a:buFont typeface="Noto Symbol"/>
              <a:buChar char="⦿"/>
            </a:pPr>
            <a:r>
              <a:rPr sz="3000" lang="en-US">
                <a:solidFill>
                  <a:schemeClr val="lt1"/>
                </a:solidFill>
                <a:latin typeface="Questrial"/>
                <a:ea typeface="Questrial"/>
                <a:cs typeface="Questrial"/>
                <a:sym typeface="Questrial"/>
              </a:rPr>
              <a:t>D</a:t>
            </a:r>
            <a:r>
              <a:rPr strike="noStrike" u="none" b="0" cap="none" baseline="0" sz="3000" lang="en-US" i="0">
                <a:solidFill>
                  <a:schemeClr val="lt1"/>
                </a:solidFill>
                <a:latin typeface="Questrial"/>
                <a:ea typeface="Questrial"/>
                <a:cs typeface="Questrial"/>
                <a:sym typeface="Questrial"/>
              </a:rPr>
              <a:t>escribes the interaction between a user and the system to achieve a goal</a:t>
            </a:r>
          </a:p>
        </p:txBody>
      </p:sp>
      <p:pic>
        <p:nvPicPr>
          <p:cNvPr id="278" name="Shape 278"/>
          <p:cNvPicPr preferRelativeResize="0"/>
          <p:nvPr/>
        </p:nvPicPr>
        <p:blipFill rotWithShape="1">
          <a:blip r:embed="rId3">
            <a:alphaModFix/>
          </a:blip>
          <a:srcRect t="0" b="0" r="0" l="0"/>
          <a:stretch/>
        </p:blipFill>
        <p:spPr>
          <a:xfrm>
            <a:off y="-76200" x="7086600"/>
            <a:ext cy="1497981" cx="2362200"/>
          </a:xfrm>
          <a:prstGeom prst="rect">
            <a:avLst/>
          </a:prstGeom>
          <a:noFill/>
          <a:ln>
            <a:noFill/>
          </a:ln>
        </p:spPr>
      </p:pic>
    </p:spTree>
  </p:cSld>
  <p:clrMapOvr>
    <a:masterClrMapping/>
  </p:clrMapOvr>
  <p:transition spd="slow">
    <p:cut/>
  </p:transition>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83" name="Shape 283"/>
        <p:cNvGrpSpPr/>
        <p:nvPr/>
      </p:nvGrpSpPr>
      <p:grpSpPr>
        <a:xfrm>
          <a:off y="0" x="0"/>
          <a:ext cy="0" cx="0"/>
          <a:chOff y="0" x="0"/>
          <a:chExt cy="0" cx="0"/>
        </a:xfrm>
      </p:grpSpPr>
      <p:sp>
        <p:nvSpPr>
          <p:cNvPr id="284" name="Shape 284"/>
          <p:cNvSpPr txBox="1"/>
          <p:nvPr>
            <p:ph type="title"/>
          </p:nvPr>
        </p:nvSpPr>
        <p:spPr>
          <a:xfrm>
            <a:off y="267493" x="-83125"/>
            <a:ext cy="1398900" cx="8229600"/>
          </a:xfrm>
          <a:prstGeom prst="rect">
            <a:avLst/>
          </a:prstGeom>
          <a:noFill/>
          <a:ln>
            <a:noFill/>
          </a:ln>
        </p:spPr>
        <p:txBody>
          <a:bodyPr bIns="45700" rIns="91425" lIns="91425" tIns="45700" anchor="ctr" anchorCtr="0">
            <a:noAutofit/>
          </a:bodyPr>
          <a:lstStyle/>
          <a:p>
            <a:pPr algn="l" rtl="0" lvl="0" marR="0" indent="-2031" marL="484632">
              <a:spcBef>
                <a:spcPts val="0"/>
              </a:spcBef>
              <a:buClr>
                <a:srgbClr val="76D7EF"/>
              </a:buClr>
              <a:buSzPct val="25000"/>
              <a:buFont typeface="Questrial"/>
              <a:buNone/>
            </a:pPr>
            <a:r>
              <a:rPr strike="noStrike" u="none" b="0" cap="none" baseline="0" sz="4200" lang="en-US" i="0">
                <a:solidFill>
                  <a:srgbClr val="76D7EF"/>
                </a:solidFill>
                <a:latin typeface="Questrial"/>
                <a:ea typeface="Questrial"/>
                <a:cs typeface="Questrial"/>
                <a:sym typeface="Questrial"/>
              </a:rPr>
              <a:t>Student Narrative</a:t>
            </a:r>
          </a:p>
        </p:txBody>
      </p:sp>
      <p:sp>
        <p:nvSpPr>
          <p:cNvPr id="285" name="Shape 285"/>
          <p:cNvSpPr txBox="1"/>
          <p:nvPr>
            <p:ph idx="1" type="body"/>
          </p:nvPr>
        </p:nvSpPr>
        <p:spPr>
          <a:xfrm>
            <a:off y="1882808" x="457200"/>
            <a:ext cy="4572000" cx="8229600"/>
          </a:xfrm>
          <a:prstGeom prst="rect">
            <a:avLst/>
          </a:prstGeom>
          <a:noFill/>
          <a:ln>
            <a:noFill/>
          </a:ln>
        </p:spPr>
        <p:txBody>
          <a:bodyPr bIns="45700" rIns="91425" lIns="91425" tIns="45700" anchor="t" anchorCtr="0">
            <a:noAutofit/>
          </a:bodyPr>
          <a:lstStyle/>
          <a:p>
            <a:pPr algn="l" rtl="0" lvl="0" marR="0" indent="-384556" marL="448056">
              <a:spcBef>
                <a:spcPts val="0"/>
              </a:spcBef>
              <a:buClr>
                <a:schemeClr val="accent1"/>
              </a:buClr>
              <a:buSzPct val="80000"/>
              <a:buFont typeface="Noto Symbol"/>
              <a:buChar char="⦿"/>
            </a:pPr>
            <a:r>
              <a:rPr sz="3000" lang="en-US">
                <a:solidFill>
                  <a:schemeClr val="lt1"/>
                </a:solidFill>
                <a:latin typeface="Questrial"/>
                <a:ea typeface="Questrial"/>
                <a:cs typeface="Questrial"/>
                <a:sym typeface="Questrial"/>
              </a:rPr>
              <a:t>Create Account</a:t>
            </a:r>
          </a:p>
          <a:p>
            <a:pPr algn="l" rtl="0" lvl="0" marR="0" indent="-384556" marL="448056">
              <a:spcBef>
                <a:spcPts val="600"/>
              </a:spcBef>
              <a:buClr>
                <a:schemeClr val="accent1"/>
              </a:buClr>
              <a:buSzPct val="80000"/>
              <a:buFont typeface="Noto Symbol"/>
              <a:buChar char="⦿"/>
            </a:pPr>
            <a:r>
              <a:rPr strike="noStrike" u="none" b="0" cap="none" baseline="0" sz="3000" lang="en-US" i="0">
                <a:solidFill>
                  <a:schemeClr val="lt1"/>
                </a:solidFill>
                <a:latin typeface="Questrial"/>
                <a:ea typeface="Questrial"/>
                <a:cs typeface="Questrial"/>
                <a:sym typeface="Questrial"/>
              </a:rPr>
              <a:t>Complete Evaluations</a:t>
            </a:r>
          </a:p>
          <a:p>
            <a:pPr algn="l" rtl="0" lvl="0" marR="0" indent="-384556" marL="448056">
              <a:spcBef>
                <a:spcPts val="600"/>
              </a:spcBef>
              <a:buClr>
                <a:schemeClr val="accent1"/>
              </a:buClr>
              <a:buSzPct val="80000"/>
              <a:buFont typeface="Noto Symbol"/>
              <a:buChar char="⦿"/>
            </a:pPr>
            <a:r>
              <a:rPr sz="3000" lang="en-US">
                <a:solidFill>
                  <a:schemeClr val="lt1"/>
                </a:solidFill>
                <a:latin typeface="Questrial"/>
                <a:ea typeface="Questrial"/>
                <a:cs typeface="Questrial"/>
                <a:sym typeface="Questrial"/>
              </a:rPr>
              <a:t>View Evaluations</a:t>
            </a:r>
          </a:p>
          <a:p>
            <a:pPr algn="l" rtl="0" lvl="0" marR="0" indent="-232155" marL="448056">
              <a:spcBef>
                <a:spcPts val="600"/>
              </a:spcBef>
              <a:buClr>
                <a:schemeClr val="accent1"/>
              </a:buClr>
              <a:buFont typeface="Noto Symbol"/>
              <a:buNone/>
            </a:pPr>
            <a:r>
              <a:t/>
            </a:r>
            <a:endParaRPr strike="noStrike" u="none" b="0" cap="none" baseline="0" sz="3000" i="0">
              <a:solidFill>
                <a:schemeClr val="lt1"/>
              </a:solidFill>
              <a:latin typeface="Questrial"/>
              <a:ea typeface="Questrial"/>
              <a:cs typeface="Questrial"/>
              <a:sym typeface="Questrial"/>
            </a:endParaRPr>
          </a:p>
        </p:txBody>
      </p:sp>
      <p:pic>
        <p:nvPicPr>
          <p:cNvPr id="286" name="Shape 286"/>
          <p:cNvPicPr preferRelativeResize="0"/>
          <p:nvPr/>
        </p:nvPicPr>
        <p:blipFill rotWithShape="1">
          <a:blip r:embed="rId3">
            <a:alphaModFix/>
          </a:blip>
          <a:srcRect t="0" b="0" r="0" l="0"/>
          <a:stretch/>
        </p:blipFill>
        <p:spPr>
          <a:xfrm>
            <a:off y="-76200" x="7086600"/>
            <a:ext cy="1497981" cx="2362200"/>
          </a:xfrm>
          <a:prstGeom prst="rect">
            <a:avLst/>
          </a:prstGeom>
          <a:noFill/>
          <a:ln>
            <a:noFill/>
          </a:ln>
        </p:spPr>
      </p:pic>
    </p:spTree>
  </p:cSld>
  <p:clrMapOvr>
    <a:masterClrMapping/>
  </p:clrMapOvr>
  <p:transition spd="slow">
    <p:cut/>
  </p:transition>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91" name="Shape 291"/>
        <p:cNvGrpSpPr/>
        <p:nvPr/>
      </p:nvGrpSpPr>
      <p:grpSpPr>
        <a:xfrm>
          <a:off y="0" x="0"/>
          <a:ext cy="0" cx="0"/>
          <a:chOff y="0" x="0"/>
          <a:chExt cy="0" cx="0"/>
        </a:xfrm>
      </p:grpSpPr>
      <p:sp>
        <p:nvSpPr>
          <p:cNvPr id="292" name="Shape 292"/>
          <p:cNvSpPr txBox="1"/>
          <p:nvPr>
            <p:ph type="title"/>
          </p:nvPr>
        </p:nvSpPr>
        <p:spPr>
          <a:xfrm>
            <a:off y="309243" x="-97000"/>
            <a:ext cy="1398900" cx="8229600"/>
          </a:xfrm>
          <a:prstGeom prst="rect">
            <a:avLst/>
          </a:prstGeom>
          <a:noFill/>
          <a:ln>
            <a:noFill/>
          </a:ln>
        </p:spPr>
        <p:txBody>
          <a:bodyPr bIns="45700" rIns="91425" lIns="91425" tIns="45700" anchor="ctr" anchorCtr="0">
            <a:noAutofit/>
          </a:bodyPr>
          <a:lstStyle/>
          <a:p>
            <a:pPr algn="l" rtl="0" lvl="0" marR="0" indent="-2031" marL="484632">
              <a:spcBef>
                <a:spcPts val="0"/>
              </a:spcBef>
              <a:buClr>
                <a:srgbClr val="76D7EF"/>
              </a:buClr>
              <a:buSzPct val="25000"/>
              <a:buFont typeface="Questrial"/>
              <a:buNone/>
            </a:pPr>
            <a:r>
              <a:rPr sz="4200" lang="en-US">
                <a:solidFill>
                  <a:srgbClr val="76D7EF"/>
                </a:solidFill>
                <a:latin typeface="Questrial"/>
                <a:ea typeface="Questrial"/>
                <a:cs typeface="Questrial"/>
                <a:sym typeface="Questrial"/>
              </a:rPr>
              <a:t>Faculty Member</a:t>
            </a:r>
            <a:r>
              <a:rPr strike="noStrike" u="none" b="0" cap="none" baseline="0" sz="4200" lang="en-US" i="0">
                <a:solidFill>
                  <a:srgbClr val="76D7EF"/>
                </a:solidFill>
                <a:latin typeface="Questrial"/>
                <a:ea typeface="Questrial"/>
                <a:cs typeface="Questrial"/>
                <a:sym typeface="Questrial"/>
              </a:rPr>
              <a:t> Narrative</a:t>
            </a:r>
          </a:p>
        </p:txBody>
      </p:sp>
      <p:sp>
        <p:nvSpPr>
          <p:cNvPr id="293" name="Shape 293"/>
          <p:cNvSpPr txBox="1"/>
          <p:nvPr>
            <p:ph idx="1" type="body"/>
          </p:nvPr>
        </p:nvSpPr>
        <p:spPr>
          <a:xfrm>
            <a:off y="1882808" x="457200"/>
            <a:ext cy="4572000" cx="8229600"/>
          </a:xfrm>
          <a:prstGeom prst="rect">
            <a:avLst/>
          </a:prstGeom>
          <a:noFill/>
          <a:ln>
            <a:noFill/>
          </a:ln>
        </p:spPr>
        <p:txBody>
          <a:bodyPr bIns="45700" rIns="91425" lIns="91425" tIns="45700" anchor="t" anchorCtr="0">
            <a:noAutofit/>
          </a:bodyPr>
          <a:lstStyle/>
          <a:p>
            <a:pPr algn="l" rtl="0" lvl="0" marR="0" indent="-384556" marL="448056">
              <a:spcBef>
                <a:spcPts val="0"/>
              </a:spcBef>
              <a:buClr>
                <a:schemeClr val="accent1"/>
              </a:buClr>
              <a:buSzPct val="80000"/>
              <a:buFont typeface="Noto Symbol"/>
              <a:buChar char="⦿"/>
            </a:pPr>
            <a:r>
              <a:rPr sz="3000" lang="en-US">
                <a:solidFill>
                  <a:schemeClr val="lt1"/>
                </a:solidFill>
                <a:latin typeface="Questrial"/>
                <a:ea typeface="Questrial"/>
                <a:cs typeface="Questrial"/>
                <a:sym typeface="Questrial"/>
              </a:rPr>
              <a:t>Establish Class Roster/Team Profiles</a:t>
            </a:r>
          </a:p>
          <a:p>
            <a:pPr algn="l" rtl="0" lvl="0" marR="0" indent="-384556" marL="448056">
              <a:spcBef>
                <a:spcPts val="600"/>
              </a:spcBef>
              <a:buClr>
                <a:schemeClr val="accent1"/>
              </a:buClr>
              <a:buSzPct val="80000"/>
              <a:buFont typeface="Noto Symbol"/>
              <a:buChar char="⦿"/>
            </a:pPr>
            <a:r>
              <a:rPr sz="3000" lang="en-US">
                <a:solidFill>
                  <a:schemeClr val="lt1"/>
                </a:solidFill>
                <a:latin typeface="Questrial"/>
                <a:ea typeface="Questrial"/>
                <a:cs typeface="Questrial"/>
                <a:sym typeface="Questrial"/>
              </a:rPr>
              <a:t>Manage Evaluations</a:t>
            </a:r>
          </a:p>
          <a:p>
            <a:pPr algn="l" rtl="0" lvl="0" marR="0" indent="-384556" marL="448056">
              <a:spcBef>
                <a:spcPts val="600"/>
              </a:spcBef>
              <a:buClr>
                <a:schemeClr val="accent1"/>
              </a:buClr>
              <a:buSzPct val="80000"/>
              <a:buFont typeface="Noto Symbol"/>
              <a:buChar char="⦿"/>
            </a:pPr>
            <a:r>
              <a:rPr sz="3000" lang="en-US">
                <a:solidFill>
                  <a:schemeClr val="lt1"/>
                </a:solidFill>
                <a:latin typeface="Questrial"/>
                <a:ea typeface="Questrial"/>
                <a:cs typeface="Questrial"/>
                <a:sym typeface="Questrial"/>
              </a:rPr>
              <a:t>View Team/Individual Evaluations</a:t>
            </a:r>
          </a:p>
          <a:p>
            <a:pPr algn="l" rtl="0" lvl="0" marR="0" indent="0" marL="0">
              <a:spcBef>
                <a:spcPts val="600"/>
              </a:spcBef>
              <a:buNone/>
            </a:pPr>
            <a:r>
              <a:t/>
            </a:r>
            <a:endParaRPr/>
          </a:p>
          <a:p>
            <a:pPr algn="l" rtl="0" lvl="0" marR="0" indent="-232155" marL="448056">
              <a:spcBef>
                <a:spcPts val="600"/>
              </a:spcBef>
              <a:buClr>
                <a:schemeClr val="accent1"/>
              </a:buClr>
              <a:buFont typeface="Noto Symbol"/>
              <a:buNone/>
            </a:pPr>
            <a:r>
              <a:t/>
            </a:r>
            <a:endParaRPr strike="noStrike" u="none" b="0" cap="none" baseline="0" sz="3000" i="0">
              <a:solidFill>
                <a:schemeClr val="lt1"/>
              </a:solidFill>
              <a:latin typeface="Questrial"/>
              <a:ea typeface="Questrial"/>
              <a:cs typeface="Questrial"/>
              <a:sym typeface="Questrial"/>
            </a:endParaRPr>
          </a:p>
        </p:txBody>
      </p:sp>
      <p:pic>
        <p:nvPicPr>
          <p:cNvPr id="294" name="Shape 294"/>
          <p:cNvPicPr preferRelativeResize="0"/>
          <p:nvPr/>
        </p:nvPicPr>
        <p:blipFill rotWithShape="1">
          <a:blip r:embed="rId3">
            <a:alphaModFix/>
          </a:blip>
          <a:srcRect t="0" b="0" r="0" l="0"/>
          <a:stretch/>
        </p:blipFill>
        <p:spPr>
          <a:xfrm>
            <a:off y="-76200" x="7086600"/>
            <a:ext cy="1497981" cx="2362200"/>
          </a:xfrm>
          <a:prstGeom prst="rect">
            <a:avLst/>
          </a:prstGeom>
          <a:noFill/>
          <a:ln>
            <a:noFill/>
          </a:ln>
        </p:spPr>
      </p:pic>
    </p:spTree>
  </p:cSld>
  <p:clrMapOvr>
    <a:masterClrMapping/>
  </p:clrMapOvr>
  <p:transition spd="slow">
    <p:cut/>
  </p:transition>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99" name="Shape 299"/>
        <p:cNvGrpSpPr/>
        <p:nvPr/>
      </p:nvGrpSpPr>
      <p:grpSpPr>
        <a:xfrm>
          <a:off y="0" x="0"/>
          <a:ext cy="0" cx="0"/>
          <a:chOff y="0" x="0"/>
          <a:chExt cy="0" cx="0"/>
        </a:xfrm>
      </p:grpSpPr>
      <p:sp>
        <p:nvSpPr>
          <p:cNvPr id="300" name="Shape 300"/>
          <p:cNvSpPr txBox="1"/>
          <p:nvPr>
            <p:ph type="title"/>
          </p:nvPr>
        </p:nvSpPr>
        <p:spPr>
          <a:xfrm>
            <a:off y="483893" x="-56650"/>
            <a:ext cy="1398900" cx="8229600"/>
          </a:xfrm>
          <a:prstGeom prst="rect">
            <a:avLst/>
          </a:prstGeom>
          <a:noFill/>
          <a:ln>
            <a:noFill/>
          </a:ln>
        </p:spPr>
        <p:txBody>
          <a:bodyPr bIns="45700" rIns="91425" lIns="91425" tIns="45700" anchor="ctr" anchorCtr="0">
            <a:noAutofit/>
          </a:bodyPr>
          <a:lstStyle/>
          <a:p>
            <a:pPr algn="l" rtl="0" lvl="0" marR="0" indent="-2031" marL="484632">
              <a:spcBef>
                <a:spcPts val="0"/>
              </a:spcBef>
              <a:buClr>
                <a:srgbClr val="76D7EF"/>
              </a:buClr>
              <a:buSzPct val="25000"/>
              <a:buFont typeface="Questrial"/>
              <a:buNone/>
            </a:pPr>
            <a:r>
              <a:rPr sz="4200" lang="en-US">
                <a:solidFill>
                  <a:srgbClr val="76D7EF"/>
                </a:solidFill>
                <a:latin typeface="Questrial"/>
                <a:ea typeface="Questrial"/>
                <a:cs typeface="Questrial"/>
                <a:sym typeface="Questrial"/>
              </a:rPr>
              <a:t>System </a:t>
            </a:r>
            <a:r>
              <a:rPr strike="noStrike" u="none" b="0" cap="none" baseline="0" sz="4200" lang="en-US" i="0">
                <a:solidFill>
                  <a:srgbClr val="76D7EF"/>
                </a:solidFill>
                <a:latin typeface="Questrial"/>
                <a:ea typeface="Questrial"/>
                <a:cs typeface="Questrial"/>
                <a:sym typeface="Questrial"/>
              </a:rPr>
              <a:t>Administrator Narrative</a:t>
            </a:r>
          </a:p>
        </p:txBody>
      </p:sp>
      <p:sp>
        <p:nvSpPr>
          <p:cNvPr id="301" name="Shape 301"/>
          <p:cNvSpPr txBox="1"/>
          <p:nvPr>
            <p:ph idx="1" type="body"/>
          </p:nvPr>
        </p:nvSpPr>
        <p:spPr>
          <a:xfrm>
            <a:off y="1882808" x="457200"/>
            <a:ext cy="4572000" cx="8229600"/>
          </a:xfrm>
          <a:prstGeom prst="rect">
            <a:avLst/>
          </a:prstGeom>
          <a:noFill/>
          <a:ln>
            <a:noFill/>
          </a:ln>
        </p:spPr>
        <p:txBody>
          <a:bodyPr bIns="45700" rIns="91425" lIns="91425" tIns="45700" anchor="t" anchorCtr="0">
            <a:noAutofit/>
          </a:bodyPr>
          <a:lstStyle/>
          <a:p>
            <a:pPr algn="l" rtl="0" lvl="0" marR="0" indent="-384556" marL="448056">
              <a:spcBef>
                <a:spcPts val="0"/>
              </a:spcBef>
              <a:buClr>
                <a:schemeClr val="accent1"/>
              </a:buClr>
              <a:buSzPct val="80000"/>
              <a:buFont typeface="Noto Symbol"/>
              <a:buChar char="⦿"/>
            </a:pPr>
            <a:r>
              <a:rPr sz="3000" lang="en-US">
                <a:solidFill>
                  <a:schemeClr val="lt1"/>
                </a:solidFill>
                <a:latin typeface="Questrial"/>
                <a:ea typeface="Questrial"/>
                <a:cs typeface="Questrial"/>
                <a:sym typeface="Questrial"/>
              </a:rPr>
              <a:t>Manage User Permissions</a:t>
            </a:r>
          </a:p>
          <a:p>
            <a:pPr algn="l" rtl="0" lvl="0" marR="0" indent="0" marL="0">
              <a:spcBef>
                <a:spcPts val="600"/>
              </a:spcBef>
              <a:buNone/>
            </a:pPr>
            <a:r>
              <a:t/>
            </a:r>
            <a:endParaRPr strike="noStrike" u="none" b="0" cap="none" baseline="0" sz="3000" i="0">
              <a:solidFill>
                <a:schemeClr val="lt1"/>
              </a:solidFill>
              <a:latin typeface="Questrial"/>
              <a:ea typeface="Questrial"/>
              <a:cs typeface="Questrial"/>
              <a:sym typeface="Questrial"/>
            </a:endParaRPr>
          </a:p>
        </p:txBody>
      </p:sp>
      <p:pic>
        <p:nvPicPr>
          <p:cNvPr id="302" name="Shape 302"/>
          <p:cNvPicPr preferRelativeResize="0"/>
          <p:nvPr/>
        </p:nvPicPr>
        <p:blipFill rotWithShape="1">
          <a:blip r:embed="rId3">
            <a:alphaModFix/>
          </a:blip>
          <a:srcRect t="0" b="0" r="0" l="0"/>
          <a:stretch/>
        </p:blipFill>
        <p:spPr>
          <a:xfrm>
            <a:off y="0" x="7526175"/>
            <a:ext cy="1332299" cx="2015699"/>
          </a:xfrm>
          <a:prstGeom prst="rect">
            <a:avLst/>
          </a:prstGeom>
          <a:noFill/>
          <a:ln>
            <a:noFill/>
          </a:ln>
        </p:spPr>
      </p:pic>
    </p:spTree>
  </p:cSld>
  <p:clrMapOvr>
    <a:masterClrMapping/>
  </p:clrMapOvr>
  <p:transition spd="slow">
    <p:cut/>
  </p:transition>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07" name="Shape 307"/>
        <p:cNvGrpSpPr/>
        <p:nvPr/>
      </p:nvGrpSpPr>
      <p:grpSpPr>
        <a:xfrm>
          <a:off y="0" x="0"/>
          <a:ext cy="0" cx="0"/>
          <a:chOff y="0" x="0"/>
          <a:chExt cy="0" cx="0"/>
        </a:xfrm>
      </p:grpSpPr>
      <p:sp>
        <p:nvSpPr>
          <p:cNvPr id="308" name="Shape 308"/>
          <p:cNvSpPr txBox="1"/>
          <p:nvPr>
            <p:ph type="title"/>
          </p:nvPr>
        </p:nvSpPr>
        <p:spPr>
          <a:xfrm>
            <a:off y="255910" x="142000"/>
            <a:ext cy="1398900" cx="8229600"/>
          </a:xfrm>
          <a:prstGeom prst="rect">
            <a:avLst/>
          </a:prstGeom>
          <a:noFill/>
          <a:ln>
            <a:noFill/>
          </a:ln>
        </p:spPr>
        <p:txBody>
          <a:bodyPr bIns="45700" rIns="91425" lIns="91425" tIns="45700" anchor="ctr" anchorCtr="0">
            <a:noAutofit/>
          </a:bodyPr>
          <a:lstStyle/>
          <a:p>
            <a:pPr algn="l" rtl="0" lvl="0" marR="0" indent="-2031" marL="484632">
              <a:spcBef>
                <a:spcPts val="0"/>
              </a:spcBef>
              <a:buClr>
                <a:srgbClr val="76D7EF"/>
              </a:buClr>
              <a:buSzPct val="25000"/>
              <a:buFont typeface="Questrial"/>
              <a:buNone/>
            </a:pPr>
            <a:r>
              <a:rPr strike="noStrike" u="none" b="0" cap="none" baseline="0" sz="4200" lang="en-US" i="0">
                <a:solidFill>
                  <a:srgbClr val="76D7EF"/>
                </a:solidFill>
                <a:latin typeface="Questrial"/>
                <a:ea typeface="Questrial"/>
                <a:cs typeface="Questrial"/>
                <a:sym typeface="Questrial"/>
              </a:rPr>
              <a:t>Agenda</a:t>
            </a:r>
          </a:p>
        </p:txBody>
      </p:sp>
      <p:sp>
        <p:nvSpPr>
          <p:cNvPr id="309" name="Shape 309"/>
          <p:cNvSpPr/>
          <p:nvPr/>
        </p:nvSpPr>
        <p:spPr>
          <a:xfrm>
            <a:off y="1655196" x="704850"/>
            <a:ext cy="475714" cx="7924799"/>
          </a:xfrm>
          <a:prstGeom prst="roundRect">
            <a:avLst>
              <a:gd fmla="val 16667" name="adj"/>
            </a:avLst>
          </a:prstGeom>
          <a:solidFill>
            <a:schemeClr val="accent1"/>
          </a:solidFill>
          <a:ln w="25400" cap="flat">
            <a:solidFill>
              <a:schemeClr val="accent1"/>
            </a:solidFill>
            <a:prstDash val="solid"/>
            <a:round/>
            <a:headEnd w="med" len="med" type="none"/>
            <a:tailEnd w="med" len="med" type="none"/>
          </a:ln>
        </p:spPr>
        <p:txBody>
          <a:bodyPr bIns="45700" rIns="91425" lIns="91425" tIns="45700" anchor="ctr" anchorCtr="0">
            <a:noAutofit/>
          </a:bodyPr>
          <a:lstStyle/>
          <a:p>
            <a:pPr algn="ctr" rtl="0" lvl="0" marR="0" indent="0" marL="0">
              <a:spcBef>
                <a:spcPts val="0"/>
              </a:spcBef>
              <a:buSzPct val="25000"/>
              <a:buNone/>
            </a:pPr>
            <a:r>
              <a:rPr strike="noStrike" u="none" b="0" cap="none" baseline="0" sz="3200" lang="en-US" i="0">
                <a:solidFill>
                  <a:schemeClr val="lt1"/>
                </a:solidFill>
                <a:latin typeface="Questrial"/>
                <a:ea typeface="Questrial"/>
                <a:cs typeface="Questrial"/>
                <a:sym typeface="Questrial"/>
              </a:rPr>
              <a:t>Introduction</a:t>
            </a:r>
          </a:p>
        </p:txBody>
      </p:sp>
      <p:sp>
        <p:nvSpPr>
          <p:cNvPr id="310" name="Shape 310"/>
          <p:cNvSpPr/>
          <p:nvPr/>
        </p:nvSpPr>
        <p:spPr>
          <a:xfrm>
            <a:off y="2130910" x="704850"/>
            <a:ext cy="475714" cx="7924799"/>
          </a:xfrm>
          <a:prstGeom prst="roundRect">
            <a:avLst>
              <a:gd fmla="val 16667" name="adj"/>
            </a:avLst>
          </a:prstGeom>
          <a:solidFill>
            <a:schemeClr val="accent1"/>
          </a:solidFill>
          <a:ln w="25400" cap="flat">
            <a:solidFill>
              <a:srgbClr val="21768C"/>
            </a:solidFill>
            <a:prstDash val="solid"/>
            <a:round/>
            <a:headEnd w="med" len="med" type="none"/>
            <a:tailEnd w="med" len="med" type="none"/>
          </a:ln>
        </p:spPr>
        <p:txBody>
          <a:bodyPr bIns="45700" rIns="91425" lIns="91425" tIns="45700" anchor="ctr" anchorCtr="0">
            <a:noAutofit/>
          </a:bodyPr>
          <a:lstStyle/>
          <a:p>
            <a:pPr algn="ctr" rtl="0" lvl="0" marR="0" indent="0" marL="0">
              <a:spcBef>
                <a:spcPts val="0"/>
              </a:spcBef>
              <a:buSzPct val="25000"/>
              <a:buNone/>
            </a:pPr>
            <a:r>
              <a:rPr strike="noStrike" u="none" b="0" cap="none" baseline="0" sz="2800" lang="en-US" i="0">
                <a:solidFill>
                  <a:schemeClr val="lt1"/>
                </a:solidFill>
                <a:latin typeface="Questrial"/>
                <a:ea typeface="Questrial"/>
                <a:cs typeface="Questrial"/>
                <a:sym typeface="Questrial"/>
              </a:rPr>
              <a:t>Problem</a:t>
            </a:r>
            <a:r>
              <a:rPr strike="noStrike" u="none" b="0" cap="none" baseline="0" sz="3200" lang="en-US" i="0">
                <a:solidFill>
                  <a:schemeClr val="lt1"/>
                </a:solidFill>
                <a:latin typeface="Questrial"/>
                <a:ea typeface="Questrial"/>
                <a:cs typeface="Questrial"/>
                <a:sym typeface="Questrial"/>
              </a:rPr>
              <a:t> </a:t>
            </a:r>
            <a:r>
              <a:rPr strike="noStrike" u="none" b="0" cap="none" baseline="0" sz="2800" lang="en-US" i="0">
                <a:solidFill>
                  <a:schemeClr val="lt1"/>
                </a:solidFill>
                <a:latin typeface="Questrial"/>
                <a:ea typeface="Questrial"/>
                <a:cs typeface="Questrial"/>
                <a:sym typeface="Questrial"/>
              </a:rPr>
              <a:t>Overview</a:t>
            </a:r>
          </a:p>
        </p:txBody>
      </p:sp>
      <p:sp>
        <p:nvSpPr>
          <p:cNvPr id="311" name="Shape 311"/>
          <p:cNvSpPr/>
          <p:nvPr/>
        </p:nvSpPr>
        <p:spPr>
          <a:xfrm>
            <a:off y="2607009" x="704850"/>
            <a:ext cy="475714" cx="7924799"/>
          </a:xfrm>
          <a:prstGeom prst="roundRect">
            <a:avLst>
              <a:gd fmla="val 16667" name="adj"/>
            </a:avLst>
          </a:prstGeom>
          <a:solidFill>
            <a:schemeClr val="accent1"/>
          </a:solidFill>
          <a:ln w="25400" cap="flat">
            <a:solidFill>
              <a:srgbClr val="21768C"/>
            </a:solidFill>
            <a:prstDash val="solid"/>
            <a:round/>
            <a:headEnd w="med" len="med" type="none"/>
            <a:tailEnd w="med" len="med" type="none"/>
          </a:ln>
        </p:spPr>
        <p:txBody>
          <a:bodyPr bIns="45700" rIns="91425" lIns="91425" tIns="45700" anchor="ctr" anchorCtr="0">
            <a:noAutofit/>
          </a:bodyPr>
          <a:lstStyle/>
          <a:p>
            <a:pPr algn="ctr" rtl="0" lvl="0" marR="0" indent="0" marL="0">
              <a:spcBef>
                <a:spcPts val="0"/>
              </a:spcBef>
              <a:buSzPct val="25000"/>
              <a:buNone/>
            </a:pPr>
            <a:r>
              <a:rPr strike="noStrike" u="none" b="0" cap="none" baseline="0" sz="2800" lang="en-US" i="0">
                <a:solidFill>
                  <a:schemeClr val="lt1"/>
                </a:solidFill>
                <a:latin typeface="Questrial"/>
                <a:ea typeface="Questrial"/>
                <a:cs typeface="Questrial"/>
                <a:sym typeface="Questrial"/>
              </a:rPr>
              <a:t>Current</a:t>
            </a:r>
            <a:r>
              <a:rPr strike="noStrike" u="none" b="0" cap="none" baseline="0" sz="3200" lang="en-US" i="0">
                <a:solidFill>
                  <a:schemeClr val="lt1"/>
                </a:solidFill>
                <a:latin typeface="Questrial"/>
                <a:ea typeface="Questrial"/>
                <a:cs typeface="Questrial"/>
                <a:sym typeface="Questrial"/>
              </a:rPr>
              <a:t> </a:t>
            </a:r>
            <a:r>
              <a:rPr strike="noStrike" u="none" b="0" cap="none" baseline="0" sz="2800" lang="en-US" i="0">
                <a:solidFill>
                  <a:schemeClr val="lt1"/>
                </a:solidFill>
                <a:latin typeface="Questrial"/>
                <a:ea typeface="Questrial"/>
                <a:cs typeface="Questrial"/>
                <a:sym typeface="Questrial"/>
              </a:rPr>
              <a:t>Status</a:t>
            </a:r>
          </a:p>
        </p:txBody>
      </p:sp>
      <p:sp>
        <p:nvSpPr>
          <p:cNvPr id="312" name="Shape 312"/>
          <p:cNvSpPr/>
          <p:nvPr/>
        </p:nvSpPr>
        <p:spPr>
          <a:xfrm>
            <a:off y="3082725" x="704850"/>
            <a:ext cy="475714" cx="7924799"/>
          </a:xfrm>
          <a:prstGeom prst="roundRect">
            <a:avLst>
              <a:gd fmla="val 16667" name="adj"/>
            </a:avLst>
          </a:prstGeom>
          <a:solidFill>
            <a:schemeClr val="accent1"/>
          </a:solidFill>
          <a:ln w="25400" cap="flat">
            <a:solidFill>
              <a:srgbClr val="21768C"/>
            </a:solidFill>
            <a:prstDash val="solid"/>
            <a:round/>
            <a:headEnd w="med" len="med" type="none"/>
            <a:tailEnd w="med" len="med" type="none"/>
          </a:ln>
        </p:spPr>
        <p:txBody>
          <a:bodyPr bIns="45700" rIns="91425" lIns="91425" tIns="45700" anchor="ctr" anchorCtr="0">
            <a:noAutofit/>
          </a:bodyPr>
          <a:lstStyle/>
          <a:p>
            <a:pPr algn="ctr" rtl="0" lvl="0" marR="0" indent="0" marL="0">
              <a:spcBef>
                <a:spcPts val="0"/>
              </a:spcBef>
              <a:buSzPct val="25000"/>
              <a:buNone/>
            </a:pPr>
            <a:r>
              <a:rPr strike="noStrike" u="none" b="0" cap="none" baseline="0" sz="2800" lang="en-US" i="0">
                <a:solidFill>
                  <a:schemeClr val="lt1"/>
                </a:solidFill>
                <a:latin typeface="Questrial"/>
                <a:ea typeface="Questrial"/>
                <a:cs typeface="Questrial"/>
                <a:sym typeface="Questrial"/>
              </a:rPr>
              <a:t>User</a:t>
            </a:r>
            <a:r>
              <a:rPr strike="noStrike" u="none" b="0" cap="none" baseline="0" sz="3200" lang="en-US" i="0">
                <a:solidFill>
                  <a:schemeClr val="lt1"/>
                </a:solidFill>
                <a:latin typeface="Questrial"/>
                <a:ea typeface="Questrial"/>
                <a:cs typeface="Questrial"/>
                <a:sym typeface="Questrial"/>
              </a:rPr>
              <a:t> </a:t>
            </a:r>
            <a:r>
              <a:rPr strike="noStrike" u="none" b="0" cap="none" baseline="0" sz="2800" lang="en-US" i="0">
                <a:solidFill>
                  <a:schemeClr val="lt1"/>
                </a:solidFill>
                <a:latin typeface="Questrial"/>
                <a:ea typeface="Questrial"/>
                <a:cs typeface="Questrial"/>
                <a:sym typeface="Questrial"/>
              </a:rPr>
              <a:t>Case</a:t>
            </a:r>
            <a:r>
              <a:rPr strike="noStrike" u="none" b="0" cap="none" baseline="0" sz="3200" lang="en-US" i="0">
                <a:solidFill>
                  <a:schemeClr val="lt1"/>
                </a:solidFill>
                <a:latin typeface="Questrial"/>
                <a:ea typeface="Questrial"/>
                <a:cs typeface="Questrial"/>
                <a:sym typeface="Questrial"/>
              </a:rPr>
              <a:t> </a:t>
            </a:r>
            <a:r>
              <a:rPr strike="noStrike" u="none" b="0" cap="none" baseline="0" sz="2800" lang="en-US" i="0">
                <a:solidFill>
                  <a:schemeClr val="lt1"/>
                </a:solidFill>
                <a:latin typeface="Questrial"/>
                <a:ea typeface="Questrial"/>
                <a:cs typeface="Questrial"/>
                <a:sym typeface="Questrial"/>
              </a:rPr>
              <a:t>Narratives</a:t>
            </a:r>
          </a:p>
        </p:txBody>
      </p:sp>
      <p:sp>
        <p:nvSpPr>
          <p:cNvPr id="313" name="Shape 313"/>
          <p:cNvSpPr/>
          <p:nvPr/>
        </p:nvSpPr>
        <p:spPr>
          <a:xfrm>
            <a:off y="3558441" x="685800"/>
            <a:ext cy="475714" cx="7924799"/>
          </a:xfrm>
          <a:prstGeom prst="roundRect">
            <a:avLst>
              <a:gd fmla="val 16667" name="adj"/>
            </a:avLst>
          </a:prstGeom>
          <a:solidFill>
            <a:schemeClr val="lt1"/>
          </a:solidFill>
          <a:ln w="25400" cap="flat">
            <a:solidFill>
              <a:srgbClr val="21768C"/>
            </a:solidFill>
            <a:prstDash val="solid"/>
            <a:round/>
            <a:headEnd w="med" len="med" type="none"/>
            <a:tailEnd w="med" len="med" type="none"/>
          </a:ln>
        </p:spPr>
        <p:txBody>
          <a:bodyPr bIns="45700" rIns="91425" lIns="91425" tIns="45700" anchor="ctr" anchorCtr="0">
            <a:noAutofit/>
          </a:bodyPr>
          <a:lstStyle/>
          <a:p>
            <a:pPr algn="ctr" rtl="0" lvl="0" marR="0" indent="0" marL="0">
              <a:spcBef>
                <a:spcPts val="0"/>
              </a:spcBef>
              <a:buSzPct val="25000"/>
              <a:buNone/>
            </a:pPr>
            <a:r>
              <a:rPr strike="noStrike" u="none" b="0" cap="none" baseline="0" sz="2800" lang="en-US" i="0">
                <a:solidFill>
                  <a:schemeClr val="dk1"/>
                </a:solidFill>
                <a:latin typeface="Questrial"/>
                <a:ea typeface="Questrial"/>
                <a:cs typeface="Questrial"/>
                <a:sym typeface="Questrial"/>
              </a:rPr>
              <a:t>UML</a:t>
            </a:r>
            <a:r>
              <a:rPr strike="noStrike" u="none" b="0" cap="none" baseline="0" sz="3200" lang="en-US" i="0">
                <a:solidFill>
                  <a:schemeClr val="dk1"/>
                </a:solidFill>
                <a:latin typeface="Questrial"/>
                <a:ea typeface="Questrial"/>
                <a:cs typeface="Questrial"/>
                <a:sym typeface="Questrial"/>
              </a:rPr>
              <a:t> </a:t>
            </a:r>
            <a:r>
              <a:rPr strike="noStrike" u="none" b="0" cap="none" baseline="0" sz="2800" lang="en-US" i="0">
                <a:solidFill>
                  <a:schemeClr val="dk1"/>
                </a:solidFill>
                <a:latin typeface="Questrial"/>
                <a:ea typeface="Questrial"/>
                <a:cs typeface="Questrial"/>
                <a:sym typeface="Questrial"/>
              </a:rPr>
              <a:t>Use</a:t>
            </a:r>
            <a:r>
              <a:rPr strike="noStrike" u="none" b="0" cap="none" baseline="0" sz="3200" lang="en-US" i="0">
                <a:solidFill>
                  <a:schemeClr val="dk1"/>
                </a:solidFill>
                <a:latin typeface="Questrial"/>
                <a:ea typeface="Questrial"/>
                <a:cs typeface="Questrial"/>
                <a:sym typeface="Questrial"/>
              </a:rPr>
              <a:t> </a:t>
            </a:r>
            <a:r>
              <a:rPr strike="noStrike" u="none" b="0" cap="none" baseline="0" sz="2800" lang="en-US" i="0">
                <a:solidFill>
                  <a:schemeClr val="dk1"/>
                </a:solidFill>
                <a:latin typeface="Questrial"/>
                <a:ea typeface="Questrial"/>
                <a:cs typeface="Questrial"/>
                <a:sym typeface="Questrial"/>
              </a:rPr>
              <a:t>Case</a:t>
            </a:r>
            <a:r>
              <a:rPr strike="noStrike" u="none" b="0" cap="none" baseline="0" sz="3200" lang="en-US" i="0">
                <a:solidFill>
                  <a:schemeClr val="dk1"/>
                </a:solidFill>
                <a:latin typeface="Questrial"/>
                <a:ea typeface="Questrial"/>
                <a:cs typeface="Questrial"/>
                <a:sym typeface="Questrial"/>
              </a:rPr>
              <a:t> </a:t>
            </a:r>
            <a:r>
              <a:rPr strike="noStrike" u="none" b="0" cap="none" baseline="0" sz="2800" lang="en-US" i="0">
                <a:solidFill>
                  <a:schemeClr val="dk1"/>
                </a:solidFill>
                <a:latin typeface="Questrial"/>
                <a:ea typeface="Questrial"/>
                <a:cs typeface="Questrial"/>
                <a:sym typeface="Questrial"/>
              </a:rPr>
              <a:t>Diagram</a:t>
            </a:r>
          </a:p>
        </p:txBody>
      </p:sp>
      <p:sp>
        <p:nvSpPr>
          <p:cNvPr id="314" name="Shape 314"/>
          <p:cNvSpPr/>
          <p:nvPr/>
        </p:nvSpPr>
        <p:spPr>
          <a:xfrm>
            <a:off y="4034155" x="666750"/>
            <a:ext cy="475714" cx="7924799"/>
          </a:xfrm>
          <a:prstGeom prst="roundRect">
            <a:avLst>
              <a:gd fmla="val 16667" name="adj"/>
            </a:avLst>
          </a:prstGeom>
          <a:solidFill>
            <a:schemeClr val="accent1"/>
          </a:solidFill>
          <a:ln w="25400" cap="flat">
            <a:solidFill>
              <a:srgbClr val="21768C"/>
            </a:solidFill>
            <a:prstDash val="solid"/>
            <a:round/>
            <a:headEnd w="med" len="med" type="none"/>
            <a:tailEnd w="med" len="med" type="none"/>
          </a:ln>
        </p:spPr>
        <p:txBody>
          <a:bodyPr bIns="45700" rIns="91425" lIns="91425" tIns="45700" anchor="ctr" anchorCtr="0">
            <a:noAutofit/>
          </a:bodyPr>
          <a:lstStyle/>
          <a:p>
            <a:pPr algn="ctr" rtl="0" lvl="0" marR="0" indent="0" marL="0">
              <a:spcBef>
                <a:spcPts val="0"/>
              </a:spcBef>
              <a:buSzPct val="25000"/>
              <a:buNone/>
            </a:pPr>
            <a:r>
              <a:rPr strike="noStrike" u="none" b="0" cap="none" baseline="0" sz="2800" lang="en-US" i="0">
                <a:solidFill>
                  <a:schemeClr val="lt1"/>
                </a:solidFill>
                <a:latin typeface="Questrial"/>
                <a:ea typeface="Questrial"/>
                <a:cs typeface="Questrial"/>
                <a:sym typeface="Questrial"/>
              </a:rPr>
              <a:t>Data</a:t>
            </a:r>
            <a:r>
              <a:rPr strike="noStrike" u="none" b="0" cap="none" baseline="0" sz="3200" lang="en-US" i="0">
                <a:solidFill>
                  <a:schemeClr val="lt1"/>
                </a:solidFill>
                <a:latin typeface="Questrial"/>
                <a:ea typeface="Questrial"/>
                <a:cs typeface="Questrial"/>
                <a:sym typeface="Questrial"/>
              </a:rPr>
              <a:t> </a:t>
            </a:r>
            <a:r>
              <a:rPr strike="noStrike" u="none" b="0" cap="none" baseline="0" sz="2800" lang="en-US" i="0">
                <a:solidFill>
                  <a:schemeClr val="lt1"/>
                </a:solidFill>
                <a:latin typeface="Questrial"/>
                <a:ea typeface="Questrial"/>
                <a:cs typeface="Questrial"/>
                <a:sym typeface="Questrial"/>
              </a:rPr>
              <a:t>Flow</a:t>
            </a:r>
            <a:r>
              <a:rPr strike="noStrike" u="none" b="0" cap="none" baseline="0" sz="3200" lang="en-US" i="0">
                <a:solidFill>
                  <a:schemeClr val="lt1"/>
                </a:solidFill>
                <a:latin typeface="Questrial"/>
                <a:ea typeface="Questrial"/>
                <a:cs typeface="Questrial"/>
                <a:sym typeface="Questrial"/>
              </a:rPr>
              <a:t> </a:t>
            </a:r>
            <a:r>
              <a:rPr strike="noStrike" u="none" b="0" cap="none" baseline="0" sz="2800" lang="en-US" i="0">
                <a:solidFill>
                  <a:schemeClr val="lt1"/>
                </a:solidFill>
                <a:latin typeface="Questrial"/>
                <a:ea typeface="Questrial"/>
                <a:cs typeface="Questrial"/>
                <a:sym typeface="Questrial"/>
              </a:rPr>
              <a:t>Diagrams</a:t>
            </a:r>
          </a:p>
        </p:txBody>
      </p:sp>
      <p:sp>
        <p:nvSpPr>
          <p:cNvPr id="315" name="Shape 315"/>
          <p:cNvSpPr/>
          <p:nvPr/>
        </p:nvSpPr>
        <p:spPr>
          <a:xfrm>
            <a:off y="4516455" x="666750"/>
            <a:ext cy="475714" cx="7924799"/>
          </a:xfrm>
          <a:prstGeom prst="roundRect">
            <a:avLst>
              <a:gd fmla="val 16667" name="adj"/>
            </a:avLst>
          </a:prstGeom>
          <a:solidFill>
            <a:schemeClr val="accent1"/>
          </a:solidFill>
          <a:ln w="25400" cap="flat">
            <a:solidFill>
              <a:srgbClr val="21768C"/>
            </a:solidFill>
            <a:prstDash val="solid"/>
            <a:round/>
            <a:headEnd w="med" len="med" type="none"/>
            <a:tailEnd w="med" len="med" type="none"/>
          </a:ln>
        </p:spPr>
        <p:txBody>
          <a:bodyPr bIns="45700" rIns="91425" lIns="91425" tIns="45700" anchor="ctr" anchorCtr="0">
            <a:noAutofit/>
          </a:bodyPr>
          <a:lstStyle/>
          <a:p>
            <a:pPr algn="ctr" rtl="0" lvl="0" marR="0" indent="0" marL="0">
              <a:spcBef>
                <a:spcPts val="0"/>
              </a:spcBef>
              <a:buSzPct val="25000"/>
              <a:buNone/>
            </a:pPr>
            <a:r>
              <a:rPr strike="noStrike" u="none" b="0" cap="none" baseline="0" sz="2800" lang="en-US" i="0">
                <a:solidFill>
                  <a:schemeClr val="lt1"/>
                </a:solidFill>
                <a:latin typeface="Questrial"/>
                <a:ea typeface="Questrial"/>
                <a:cs typeface="Questrial"/>
                <a:sym typeface="Questrial"/>
              </a:rPr>
              <a:t>Functional</a:t>
            </a:r>
            <a:r>
              <a:rPr strike="noStrike" u="none" b="0" cap="none" baseline="0" sz="3200" lang="en-US" i="0">
                <a:solidFill>
                  <a:schemeClr val="lt1"/>
                </a:solidFill>
                <a:latin typeface="Questrial"/>
                <a:ea typeface="Questrial"/>
                <a:cs typeface="Questrial"/>
                <a:sym typeface="Questrial"/>
              </a:rPr>
              <a:t> </a:t>
            </a:r>
            <a:r>
              <a:rPr strike="noStrike" u="none" b="0" cap="none" baseline="0" sz="2800" lang="en-US" i="0">
                <a:solidFill>
                  <a:schemeClr val="lt1"/>
                </a:solidFill>
                <a:latin typeface="Questrial"/>
                <a:ea typeface="Questrial"/>
                <a:cs typeface="Questrial"/>
                <a:sym typeface="Questrial"/>
              </a:rPr>
              <a:t>Requirements</a:t>
            </a:r>
          </a:p>
        </p:txBody>
      </p:sp>
      <p:sp>
        <p:nvSpPr>
          <p:cNvPr id="316" name="Shape 316"/>
          <p:cNvSpPr/>
          <p:nvPr/>
        </p:nvSpPr>
        <p:spPr>
          <a:xfrm>
            <a:off y="4992169" x="666750"/>
            <a:ext cy="475714" cx="7924799"/>
          </a:xfrm>
          <a:prstGeom prst="roundRect">
            <a:avLst>
              <a:gd fmla="val 16667" name="adj"/>
            </a:avLst>
          </a:prstGeom>
          <a:solidFill>
            <a:schemeClr val="accent1"/>
          </a:solidFill>
          <a:ln w="25400" cap="flat">
            <a:solidFill>
              <a:srgbClr val="21768C"/>
            </a:solidFill>
            <a:prstDash val="solid"/>
            <a:round/>
            <a:headEnd w="med" len="med" type="none"/>
            <a:tailEnd w="med" len="med" type="none"/>
          </a:ln>
        </p:spPr>
        <p:txBody>
          <a:bodyPr bIns="45700" rIns="91425" lIns="91425" tIns="45700" anchor="ctr" anchorCtr="0">
            <a:noAutofit/>
          </a:bodyPr>
          <a:lstStyle/>
          <a:p>
            <a:pPr algn="ctr" rtl="0" lvl="0" marR="0" indent="0" marL="0">
              <a:spcBef>
                <a:spcPts val="0"/>
              </a:spcBef>
              <a:buSzPct val="25000"/>
              <a:buNone/>
            </a:pPr>
            <a:r>
              <a:rPr strike="noStrike" u="none" b="0" cap="none" baseline="0" sz="2800" lang="en-US" i="0">
                <a:solidFill>
                  <a:schemeClr val="lt1"/>
                </a:solidFill>
                <a:latin typeface="Questrial"/>
                <a:ea typeface="Questrial"/>
                <a:cs typeface="Questrial"/>
                <a:sym typeface="Questrial"/>
              </a:rPr>
              <a:t>Non-Functional</a:t>
            </a:r>
            <a:r>
              <a:rPr strike="noStrike" u="none" b="0" cap="none" baseline="0" sz="3200" lang="en-US" i="0">
                <a:solidFill>
                  <a:schemeClr val="lt1"/>
                </a:solidFill>
                <a:latin typeface="Questrial"/>
                <a:ea typeface="Questrial"/>
                <a:cs typeface="Questrial"/>
                <a:sym typeface="Questrial"/>
              </a:rPr>
              <a:t> </a:t>
            </a:r>
            <a:r>
              <a:rPr strike="noStrike" u="none" b="0" cap="none" baseline="0" sz="2800" lang="en-US" i="0">
                <a:solidFill>
                  <a:schemeClr val="lt1"/>
                </a:solidFill>
                <a:latin typeface="Questrial"/>
                <a:ea typeface="Questrial"/>
                <a:cs typeface="Questrial"/>
                <a:sym typeface="Questrial"/>
              </a:rPr>
              <a:t>Requirements</a:t>
            </a:r>
          </a:p>
        </p:txBody>
      </p:sp>
      <p:pic>
        <p:nvPicPr>
          <p:cNvPr id="317" name="Shape 317"/>
          <p:cNvPicPr preferRelativeResize="0"/>
          <p:nvPr/>
        </p:nvPicPr>
        <p:blipFill rotWithShape="1">
          <a:blip r:embed="rId3">
            <a:alphaModFix/>
          </a:blip>
          <a:srcRect t="0" b="0" r="0" l="0"/>
          <a:stretch/>
        </p:blipFill>
        <p:spPr>
          <a:xfrm>
            <a:off y="327138" x="7010400"/>
            <a:ext cy="1328056" cx="2133599"/>
          </a:xfrm>
          <a:prstGeom prst="rect">
            <a:avLst/>
          </a:prstGeom>
          <a:noFill/>
          <a:ln>
            <a:noFill/>
          </a:ln>
        </p:spPr>
      </p:pic>
      <p:sp>
        <p:nvSpPr>
          <p:cNvPr id="318" name="Shape 318"/>
          <p:cNvSpPr/>
          <p:nvPr/>
        </p:nvSpPr>
        <p:spPr>
          <a:xfrm>
            <a:off y="5467885" x="666750"/>
            <a:ext cy="475714" cx="7924799"/>
          </a:xfrm>
          <a:prstGeom prst="roundRect">
            <a:avLst>
              <a:gd fmla="val 16667" name="adj"/>
            </a:avLst>
          </a:prstGeom>
          <a:solidFill>
            <a:schemeClr val="accent1"/>
          </a:solidFill>
          <a:ln w="25400" cap="flat">
            <a:solidFill>
              <a:srgbClr val="21768C"/>
            </a:solidFill>
            <a:prstDash val="solid"/>
            <a:round/>
            <a:headEnd w="med" len="med" type="none"/>
            <a:tailEnd w="med" len="med" type="none"/>
          </a:ln>
        </p:spPr>
        <p:txBody>
          <a:bodyPr bIns="45700" rIns="91425" lIns="91425" tIns="45700" anchor="ctr" anchorCtr="0">
            <a:noAutofit/>
          </a:bodyPr>
          <a:lstStyle/>
          <a:p>
            <a:pPr algn="ctr" rtl="0" lvl="0" marR="0" indent="0" marL="0">
              <a:spcBef>
                <a:spcPts val="0"/>
              </a:spcBef>
              <a:buSzPct val="25000"/>
              <a:buNone/>
            </a:pPr>
            <a:r>
              <a:rPr strike="noStrike" u="none" b="0" cap="none" baseline="0" sz="2800" lang="en-US" i="0">
                <a:solidFill>
                  <a:schemeClr val="lt1"/>
                </a:solidFill>
                <a:latin typeface="Questrial"/>
                <a:ea typeface="Questrial"/>
                <a:cs typeface="Questrial"/>
                <a:sym typeface="Questrial"/>
              </a:rPr>
              <a:t>Prototypes</a:t>
            </a:r>
          </a:p>
        </p:txBody>
      </p:sp>
      <p:sp>
        <p:nvSpPr>
          <p:cNvPr id="319" name="Shape 319"/>
          <p:cNvSpPr/>
          <p:nvPr/>
        </p:nvSpPr>
        <p:spPr>
          <a:xfrm>
            <a:off y="5943600" x="647700"/>
            <a:ext cy="551915" cx="7924799"/>
          </a:xfrm>
          <a:prstGeom prst="roundRect">
            <a:avLst>
              <a:gd fmla="val 16667" name="adj"/>
            </a:avLst>
          </a:prstGeom>
          <a:solidFill>
            <a:schemeClr val="accent1"/>
          </a:solidFill>
          <a:ln w="25400" cap="flat">
            <a:solidFill>
              <a:srgbClr val="21768C"/>
            </a:solidFill>
            <a:prstDash val="solid"/>
            <a:round/>
            <a:headEnd w="med" len="med" type="none"/>
            <a:tailEnd w="med" len="med" type="none"/>
          </a:ln>
        </p:spPr>
        <p:txBody>
          <a:bodyPr bIns="45700" rIns="91425" lIns="91425" tIns="45700" anchor="ctr" anchorCtr="0">
            <a:noAutofit/>
          </a:bodyPr>
          <a:lstStyle/>
          <a:p>
            <a:pPr algn="ctr" rtl="0" lvl="0" marR="0" indent="0" marL="0">
              <a:spcBef>
                <a:spcPts val="0"/>
              </a:spcBef>
              <a:buSzPct val="25000"/>
              <a:buNone/>
            </a:pPr>
            <a:r>
              <a:rPr strike="noStrike" u="none" b="0" cap="none" baseline="0" sz="2800" lang="en-US" i="0">
                <a:solidFill>
                  <a:schemeClr val="lt1"/>
                </a:solidFill>
                <a:latin typeface="Questrial"/>
                <a:ea typeface="Questrial"/>
                <a:cs typeface="Questrial"/>
                <a:sym typeface="Questrial"/>
              </a:rPr>
              <a:t>What’s</a:t>
            </a:r>
            <a:r>
              <a:rPr strike="noStrike" u="none" b="0" cap="none" baseline="0" sz="3200" lang="en-US" i="0">
                <a:solidFill>
                  <a:schemeClr val="lt1"/>
                </a:solidFill>
                <a:latin typeface="Questrial"/>
                <a:ea typeface="Questrial"/>
                <a:cs typeface="Questrial"/>
                <a:sym typeface="Questrial"/>
              </a:rPr>
              <a:t> </a:t>
            </a:r>
            <a:r>
              <a:rPr strike="noStrike" u="none" b="0" cap="none" baseline="0" sz="2800" lang="en-US" i="0">
                <a:solidFill>
                  <a:schemeClr val="lt1"/>
                </a:solidFill>
                <a:latin typeface="Questrial"/>
                <a:ea typeface="Questrial"/>
                <a:cs typeface="Questrial"/>
                <a:sym typeface="Questrial"/>
              </a:rPr>
              <a:t>Next</a:t>
            </a:r>
          </a:p>
        </p:txBody>
      </p:sp>
    </p:spTree>
  </p:cSld>
  <p:clrMapOvr>
    <a:masterClrMapping/>
  </p:clrMapOvr>
  <p:transition spd="slow">
    <p:cut/>
  </p:transition>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23" name="Shape 323"/>
        <p:cNvGrpSpPr/>
        <p:nvPr/>
      </p:nvGrpSpPr>
      <p:grpSpPr>
        <a:xfrm>
          <a:off y="0" x="0"/>
          <a:ext cy="0" cx="0"/>
          <a:chOff y="0" x="0"/>
          <a:chExt cy="0" cx="0"/>
        </a:xfrm>
      </p:grpSpPr>
      <p:sp>
        <p:nvSpPr>
          <p:cNvPr id="324" name="Shape 324"/>
          <p:cNvSpPr txBox="1"/>
          <p:nvPr>
            <p:ph type="title"/>
          </p:nvPr>
        </p:nvSpPr>
        <p:spPr>
          <a:xfrm>
            <a:off y="0" x="-117750"/>
            <a:ext cy="1398900" cx="8229600"/>
          </a:xfrm>
          <a:prstGeom prst="rect">
            <a:avLst/>
          </a:prstGeom>
          <a:noFill/>
          <a:ln>
            <a:noFill/>
          </a:ln>
        </p:spPr>
        <p:txBody>
          <a:bodyPr bIns="45700" rIns="91425" lIns="91425" tIns="45700" anchor="ctr" anchorCtr="0">
            <a:noAutofit/>
          </a:bodyPr>
          <a:lstStyle/>
          <a:p>
            <a:pPr algn="l" rtl="0" lvl="0" marR="0" indent="-2031" marL="484632">
              <a:spcBef>
                <a:spcPts val="0"/>
              </a:spcBef>
              <a:buClr>
                <a:srgbClr val="76D7EF"/>
              </a:buClr>
              <a:buSzPct val="25000"/>
              <a:buFont typeface="Questrial"/>
              <a:buNone/>
            </a:pPr>
            <a:r>
              <a:rPr strike="noStrike" u="none" b="0" cap="none" baseline="0" sz="4200" lang="en-US" i="0">
                <a:solidFill>
                  <a:srgbClr val="76D7EF"/>
                </a:solidFill>
                <a:latin typeface="Questrial"/>
                <a:ea typeface="Questrial"/>
                <a:cs typeface="Questrial"/>
                <a:sym typeface="Questrial"/>
              </a:rPr>
              <a:t>UML Use Case Diagram</a:t>
            </a:r>
          </a:p>
        </p:txBody>
      </p:sp>
      <p:pic>
        <p:nvPicPr>
          <p:cNvPr id="325" name="Shape 325"/>
          <p:cNvPicPr preferRelativeResize="0"/>
          <p:nvPr/>
        </p:nvPicPr>
        <p:blipFill rotWithShape="1">
          <a:blip r:embed="rId3">
            <a:alphaModFix/>
          </a:blip>
          <a:srcRect t="0" b="0" r="0" l="0"/>
          <a:stretch/>
        </p:blipFill>
        <p:spPr>
          <a:xfrm>
            <a:off y="-76200" x="7086600"/>
            <a:ext cy="1497981" cx="2362200"/>
          </a:xfrm>
          <a:prstGeom prst="rect">
            <a:avLst/>
          </a:prstGeom>
          <a:noFill/>
          <a:ln>
            <a:noFill/>
          </a:ln>
        </p:spPr>
      </p:pic>
      <p:sp>
        <p:nvSpPr>
          <p:cNvPr id="326" name="Shape 326"/>
          <p:cNvSpPr txBox="1"/>
          <p:nvPr>
            <p:ph idx="1" type="body"/>
          </p:nvPr>
        </p:nvSpPr>
        <p:spPr>
          <a:xfrm>
            <a:off y="1882808" x="457200"/>
            <a:ext cy="4572000" cx="8229600"/>
          </a:xfrm>
          <a:prstGeom prst="rect">
            <a:avLst/>
          </a:prstGeom>
          <a:noFill/>
          <a:ln>
            <a:noFill/>
          </a:ln>
        </p:spPr>
        <p:txBody>
          <a:bodyPr bIns="45700" rIns="91425" lIns="91425" tIns="45700" anchor="t" anchorCtr="0">
            <a:noAutofit/>
          </a:bodyPr>
          <a:lstStyle/>
          <a:p>
            <a:pPr algn="l" rtl="0" lvl="0" marR="0" indent="-384556" marL="448056">
              <a:spcBef>
                <a:spcPts val="0"/>
              </a:spcBef>
              <a:buClr>
                <a:schemeClr val="accent1"/>
              </a:buClr>
              <a:buSzPct val="80000"/>
              <a:buFont typeface="Noto Symbol"/>
              <a:buChar char="⦿"/>
            </a:pPr>
            <a:r>
              <a:rPr sz="3000" lang="en-US">
                <a:solidFill>
                  <a:schemeClr val="lt1"/>
                </a:solidFill>
                <a:latin typeface="Questrial"/>
                <a:ea typeface="Questrial"/>
                <a:cs typeface="Questrial"/>
                <a:sym typeface="Questrial"/>
              </a:rPr>
              <a:t>UML Use Case Diagram Legend</a:t>
            </a:r>
          </a:p>
          <a:p>
            <a:pPr algn="l" rtl="0" lvl="0" marR="0" indent="0" marL="0">
              <a:spcBef>
                <a:spcPts val="0"/>
              </a:spcBef>
              <a:buNone/>
            </a:pPr>
            <a:r>
              <a:t/>
            </a:r>
            <a:endParaRPr sz="3000">
              <a:solidFill>
                <a:schemeClr val="lt1"/>
              </a:solidFill>
              <a:latin typeface="Questrial"/>
              <a:ea typeface="Questrial"/>
              <a:cs typeface="Questrial"/>
              <a:sym typeface="Questrial"/>
            </a:endParaRPr>
          </a:p>
          <a:p>
            <a:pPr algn="l" rtl="0" lvl="0" marR="0" indent="-384556" marL="448056">
              <a:spcBef>
                <a:spcPts val="600"/>
              </a:spcBef>
              <a:buClr>
                <a:schemeClr val="accent1"/>
              </a:buClr>
              <a:buSzPct val="80000"/>
              <a:buFont typeface="Noto Symbol"/>
              <a:buChar char="⦿"/>
            </a:pPr>
            <a:r>
              <a:rPr sz="3000" lang="en-US">
                <a:solidFill>
                  <a:schemeClr val="lt1"/>
                </a:solidFill>
                <a:latin typeface="Questrial"/>
                <a:ea typeface="Questrial"/>
                <a:cs typeface="Questrial"/>
                <a:sym typeface="Questrial"/>
              </a:rPr>
              <a:t>UML Use Case Diagram</a:t>
            </a:r>
          </a:p>
        </p:txBody>
      </p:sp>
    </p:spTree>
  </p:cSld>
  <p:clrMapOvr>
    <a:masterClrMapping/>
  </p:clrMapOvr>
  <p:transition spd="slow">
    <p:cut/>
  </p:transition>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31" name="Shape 331"/>
        <p:cNvGrpSpPr/>
        <p:nvPr/>
      </p:nvGrpSpPr>
      <p:grpSpPr>
        <a:xfrm>
          <a:off y="0" x="0"/>
          <a:ext cy="0" cx="0"/>
          <a:chOff y="0" x="0"/>
          <a:chExt cy="0" cx="0"/>
        </a:xfrm>
      </p:grpSpPr>
      <p:sp>
        <p:nvSpPr>
          <p:cNvPr id="332" name="Shape 332"/>
          <p:cNvSpPr txBox="1"/>
          <p:nvPr>
            <p:ph type="title"/>
          </p:nvPr>
        </p:nvSpPr>
        <p:spPr>
          <a:xfrm>
            <a:off y="-26701" x="-138525"/>
            <a:ext cy="1398900" cx="8229600"/>
          </a:xfrm>
          <a:prstGeom prst="rect">
            <a:avLst/>
          </a:prstGeom>
          <a:noFill/>
          <a:ln>
            <a:noFill/>
          </a:ln>
        </p:spPr>
        <p:txBody>
          <a:bodyPr bIns="45700" rIns="91425" lIns="91425" tIns="45700" anchor="ctr" anchorCtr="0">
            <a:noAutofit/>
          </a:bodyPr>
          <a:lstStyle/>
          <a:p>
            <a:pPr algn="l" rtl="0" lvl="0" marR="0" indent="-2031" marL="484632">
              <a:spcBef>
                <a:spcPts val="0"/>
              </a:spcBef>
              <a:buClr>
                <a:srgbClr val="76D7EF"/>
              </a:buClr>
              <a:buSzPct val="25000"/>
              <a:buFont typeface="Questrial"/>
              <a:buNone/>
            </a:pPr>
            <a:r>
              <a:rPr strike="noStrike" u="none" b="0" cap="none" baseline="0" sz="4200" lang="en-US" i="0">
                <a:solidFill>
                  <a:srgbClr val="76D7EF"/>
                </a:solidFill>
                <a:latin typeface="Questrial"/>
                <a:ea typeface="Questrial"/>
                <a:cs typeface="Questrial"/>
                <a:sym typeface="Questrial"/>
              </a:rPr>
              <a:t>UML Use Case Diagram</a:t>
            </a:r>
          </a:p>
        </p:txBody>
      </p:sp>
      <p:pic>
        <p:nvPicPr>
          <p:cNvPr id="333" name="Shape 333"/>
          <p:cNvPicPr preferRelativeResize="0"/>
          <p:nvPr>
            <p:ph idx="1" type="body"/>
          </p:nvPr>
        </p:nvPicPr>
        <p:blipFill rotWithShape="1">
          <a:blip r:embed="rId3">
            <a:alphaModFix/>
          </a:blip>
          <a:srcRect t="0" b="0" r="0" l="0"/>
          <a:stretch/>
        </p:blipFill>
        <p:spPr>
          <a:xfrm>
            <a:off y="1421712" x="1790700"/>
            <a:ext cy="5293200" cx="5562600"/>
          </a:xfrm>
          <a:prstGeom prst="rect">
            <a:avLst/>
          </a:prstGeom>
          <a:noFill/>
          <a:ln>
            <a:noFill/>
          </a:ln>
        </p:spPr>
      </p:pic>
      <p:pic>
        <p:nvPicPr>
          <p:cNvPr id="334" name="Shape 334"/>
          <p:cNvPicPr preferRelativeResize="0"/>
          <p:nvPr/>
        </p:nvPicPr>
        <p:blipFill rotWithShape="1">
          <a:blip r:embed="rId4">
            <a:alphaModFix/>
          </a:blip>
          <a:srcRect t="0" b="0" r="0" l="0"/>
          <a:stretch/>
        </p:blipFill>
        <p:spPr>
          <a:xfrm>
            <a:off y="-76200" x="7086600"/>
            <a:ext cy="1497900" cx="2362200"/>
          </a:xfrm>
          <a:prstGeom prst="rect">
            <a:avLst/>
          </a:prstGeom>
          <a:noFill/>
          <a:ln>
            <a:noFill/>
          </a:ln>
        </p:spPr>
      </p:pic>
      <p:sp>
        <p:nvSpPr>
          <p:cNvPr id="335" name="Shape 335"/>
          <p:cNvSpPr txBox="1"/>
          <p:nvPr>
            <p:ph idx="2" type="title"/>
          </p:nvPr>
        </p:nvSpPr>
        <p:spPr>
          <a:xfrm>
            <a:off y="968100" x="-83100"/>
            <a:ext cy="453599" cx="5098499"/>
          </a:xfrm>
          <a:prstGeom prst="rect">
            <a:avLst/>
          </a:prstGeom>
          <a:noFill/>
          <a:ln>
            <a:noFill/>
          </a:ln>
        </p:spPr>
        <p:txBody>
          <a:bodyPr bIns="45700" rIns="91425" lIns="91425" tIns="45700" anchor="ctr" anchorCtr="0">
            <a:noAutofit/>
          </a:bodyPr>
          <a:lstStyle/>
          <a:p>
            <a:pPr rtl="0" lvl="0" marR="0" indent="-2031" marL="484632">
              <a:spcBef>
                <a:spcPts val="0"/>
              </a:spcBef>
              <a:buClr>
                <a:srgbClr val="76D7EF"/>
              </a:buClr>
              <a:buSzPct val="25000"/>
              <a:buFont typeface="Questrial"/>
              <a:buNone/>
            </a:pPr>
            <a:r>
              <a:rPr sz="2400" lang="en-US">
                <a:solidFill>
                  <a:srgbClr val="76D7EF"/>
                </a:solidFill>
                <a:latin typeface="Questrial"/>
                <a:ea typeface="Questrial"/>
                <a:cs typeface="Questrial"/>
                <a:sym typeface="Questrial"/>
              </a:rPr>
              <a:t>UML Use Case Diagram Legend</a:t>
            </a:r>
          </a:p>
        </p:txBody>
      </p:sp>
    </p:spTree>
  </p:cSld>
  <p:clrMapOvr>
    <a:masterClrMapping/>
  </p:clrMapOvr>
  <p:transition spd="slow">
    <p:cut/>
  </p:transition>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40" name="Shape 340"/>
        <p:cNvGrpSpPr/>
        <p:nvPr/>
      </p:nvGrpSpPr>
      <p:grpSpPr>
        <a:xfrm>
          <a:off y="0" x="0"/>
          <a:ext cy="0" cx="0"/>
          <a:chOff y="0" x="0"/>
          <a:chExt cy="0" cx="0"/>
        </a:xfrm>
      </p:grpSpPr>
      <p:sp>
        <p:nvSpPr>
          <p:cNvPr id="341" name="Shape 341"/>
          <p:cNvSpPr txBox="1"/>
          <p:nvPr>
            <p:ph type="title"/>
          </p:nvPr>
        </p:nvSpPr>
        <p:spPr>
          <a:xfrm>
            <a:off y="0" x="-117775"/>
            <a:ext cy="1398900" cx="8229600"/>
          </a:xfrm>
          <a:prstGeom prst="rect">
            <a:avLst/>
          </a:prstGeom>
          <a:noFill/>
          <a:ln>
            <a:noFill/>
          </a:ln>
        </p:spPr>
        <p:txBody>
          <a:bodyPr bIns="45700" rIns="91425" lIns="91425" tIns="45700" anchor="ctr" anchorCtr="0">
            <a:noAutofit/>
          </a:bodyPr>
          <a:lstStyle/>
          <a:p>
            <a:pPr algn="l" rtl="0" lvl="0" marR="0" indent="-2031" marL="484632">
              <a:spcBef>
                <a:spcPts val="0"/>
              </a:spcBef>
              <a:buClr>
                <a:srgbClr val="76D7EF"/>
              </a:buClr>
              <a:buSzPct val="25000"/>
              <a:buFont typeface="Questrial"/>
              <a:buNone/>
            </a:pPr>
            <a:r>
              <a:rPr strike="noStrike" u="none" b="0" cap="none" baseline="0" sz="4200" lang="en-US" i="0">
                <a:solidFill>
                  <a:srgbClr val="76D7EF"/>
                </a:solidFill>
                <a:latin typeface="Questrial"/>
                <a:ea typeface="Questrial"/>
                <a:cs typeface="Questrial"/>
                <a:sym typeface="Questrial"/>
              </a:rPr>
              <a:t>UML Use Case Diagram</a:t>
            </a:r>
          </a:p>
        </p:txBody>
      </p:sp>
      <p:pic>
        <p:nvPicPr>
          <p:cNvPr id="342" name="Shape 342"/>
          <p:cNvPicPr preferRelativeResize="0"/>
          <p:nvPr/>
        </p:nvPicPr>
        <p:blipFill rotWithShape="1">
          <a:blip r:embed="rId3">
            <a:alphaModFix/>
          </a:blip>
          <a:srcRect t="0" b="0" r="0" l="0"/>
          <a:stretch/>
        </p:blipFill>
        <p:spPr>
          <a:xfrm>
            <a:off y="-76200" x="7086600"/>
            <a:ext cy="1497981" cx="2362200"/>
          </a:xfrm>
          <a:prstGeom prst="rect">
            <a:avLst/>
          </a:prstGeom>
          <a:noFill/>
          <a:ln>
            <a:noFill/>
          </a:ln>
        </p:spPr>
      </p:pic>
      <p:pic>
        <p:nvPicPr>
          <p:cNvPr id="343" name="Shape 343"/>
          <p:cNvPicPr preferRelativeResize="0"/>
          <p:nvPr/>
        </p:nvPicPr>
        <p:blipFill>
          <a:blip r:embed="rId4">
            <a:alphaModFix/>
          </a:blip>
          <a:stretch>
            <a:fillRect/>
          </a:stretch>
        </p:blipFill>
        <p:spPr>
          <a:xfrm>
            <a:off y="1242550" x="681475"/>
            <a:ext cy="5547225" cx="7534274"/>
          </a:xfrm>
          <a:prstGeom prst="rect">
            <a:avLst/>
          </a:prstGeom>
          <a:noFill/>
          <a:ln>
            <a:noFill/>
          </a:ln>
        </p:spPr>
      </p:pic>
    </p:spTree>
  </p:cSld>
  <p:clrMapOvr>
    <a:masterClrMapping/>
  </p:clrMapOvr>
  <p:transition spd="slow">
    <p:cut/>
  </p:transition>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48" name="Shape 348"/>
        <p:cNvGrpSpPr/>
        <p:nvPr/>
      </p:nvGrpSpPr>
      <p:grpSpPr>
        <a:xfrm>
          <a:off y="0" x="0"/>
          <a:ext cy="0" cx="0"/>
          <a:chOff y="0" x="0"/>
          <a:chExt cy="0" cx="0"/>
        </a:xfrm>
      </p:grpSpPr>
      <p:sp>
        <p:nvSpPr>
          <p:cNvPr id="349" name="Shape 349"/>
          <p:cNvSpPr txBox="1"/>
          <p:nvPr>
            <p:ph type="title"/>
          </p:nvPr>
        </p:nvSpPr>
        <p:spPr>
          <a:xfrm>
            <a:off y="255760" x="225125"/>
            <a:ext cy="1398900" cx="8229600"/>
          </a:xfrm>
          <a:prstGeom prst="rect">
            <a:avLst/>
          </a:prstGeom>
          <a:noFill/>
          <a:ln>
            <a:noFill/>
          </a:ln>
        </p:spPr>
        <p:txBody>
          <a:bodyPr bIns="45700" rIns="91425" lIns="91425" tIns="45700" anchor="ctr" anchorCtr="0">
            <a:noAutofit/>
          </a:bodyPr>
          <a:lstStyle/>
          <a:p>
            <a:pPr algn="l" rtl="0" lvl="0" marR="0" indent="-2031" marL="484632">
              <a:spcBef>
                <a:spcPts val="0"/>
              </a:spcBef>
              <a:buClr>
                <a:srgbClr val="76D7EF"/>
              </a:buClr>
              <a:buSzPct val="25000"/>
              <a:buFont typeface="Questrial"/>
              <a:buNone/>
            </a:pPr>
            <a:r>
              <a:rPr strike="noStrike" u="none" b="0" cap="none" baseline="0" sz="4200" lang="en-US" i="0">
                <a:solidFill>
                  <a:srgbClr val="76D7EF"/>
                </a:solidFill>
                <a:latin typeface="Questrial"/>
                <a:ea typeface="Questrial"/>
                <a:cs typeface="Questrial"/>
                <a:sym typeface="Questrial"/>
              </a:rPr>
              <a:t>Agenda</a:t>
            </a:r>
          </a:p>
        </p:txBody>
      </p:sp>
      <p:sp>
        <p:nvSpPr>
          <p:cNvPr id="350" name="Shape 350"/>
          <p:cNvSpPr/>
          <p:nvPr/>
        </p:nvSpPr>
        <p:spPr>
          <a:xfrm>
            <a:off y="1655196" x="704850"/>
            <a:ext cy="475714" cx="7924799"/>
          </a:xfrm>
          <a:prstGeom prst="roundRect">
            <a:avLst>
              <a:gd fmla="val 16667" name="adj"/>
            </a:avLst>
          </a:prstGeom>
          <a:solidFill>
            <a:schemeClr val="accent1"/>
          </a:solidFill>
          <a:ln w="25400" cap="flat">
            <a:solidFill>
              <a:schemeClr val="accent1"/>
            </a:solidFill>
            <a:prstDash val="solid"/>
            <a:round/>
            <a:headEnd w="med" len="med" type="none"/>
            <a:tailEnd w="med" len="med" type="none"/>
          </a:ln>
        </p:spPr>
        <p:txBody>
          <a:bodyPr bIns="45700" rIns="91425" lIns="91425" tIns="45700" anchor="ctr" anchorCtr="0">
            <a:noAutofit/>
          </a:bodyPr>
          <a:lstStyle/>
          <a:p>
            <a:pPr algn="ctr" rtl="0" lvl="0" marR="0" indent="0" marL="0">
              <a:spcBef>
                <a:spcPts val="0"/>
              </a:spcBef>
              <a:buSzPct val="25000"/>
              <a:buNone/>
            </a:pPr>
            <a:r>
              <a:rPr strike="noStrike" u="none" b="0" cap="none" baseline="0" sz="3200" lang="en-US" i="0">
                <a:solidFill>
                  <a:schemeClr val="lt1"/>
                </a:solidFill>
                <a:latin typeface="Questrial"/>
                <a:ea typeface="Questrial"/>
                <a:cs typeface="Questrial"/>
                <a:sym typeface="Questrial"/>
              </a:rPr>
              <a:t>Introduction</a:t>
            </a:r>
          </a:p>
        </p:txBody>
      </p:sp>
      <p:sp>
        <p:nvSpPr>
          <p:cNvPr id="351" name="Shape 351"/>
          <p:cNvSpPr/>
          <p:nvPr/>
        </p:nvSpPr>
        <p:spPr>
          <a:xfrm>
            <a:off y="2130910" x="704850"/>
            <a:ext cy="475714" cx="7924799"/>
          </a:xfrm>
          <a:prstGeom prst="roundRect">
            <a:avLst>
              <a:gd fmla="val 16667" name="adj"/>
            </a:avLst>
          </a:prstGeom>
          <a:solidFill>
            <a:schemeClr val="accent1"/>
          </a:solidFill>
          <a:ln w="25400" cap="flat">
            <a:solidFill>
              <a:srgbClr val="21768C"/>
            </a:solidFill>
            <a:prstDash val="solid"/>
            <a:round/>
            <a:headEnd w="med" len="med" type="none"/>
            <a:tailEnd w="med" len="med" type="none"/>
          </a:ln>
        </p:spPr>
        <p:txBody>
          <a:bodyPr bIns="45700" rIns="91425" lIns="91425" tIns="45700" anchor="ctr" anchorCtr="0">
            <a:noAutofit/>
          </a:bodyPr>
          <a:lstStyle/>
          <a:p>
            <a:pPr algn="ctr" rtl="0" lvl="0" marR="0" indent="0" marL="0">
              <a:spcBef>
                <a:spcPts val="0"/>
              </a:spcBef>
              <a:buSzPct val="25000"/>
              <a:buNone/>
            </a:pPr>
            <a:r>
              <a:rPr strike="noStrike" u="none" b="0" cap="none" baseline="0" sz="2800" lang="en-US" i="0">
                <a:solidFill>
                  <a:schemeClr val="lt1"/>
                </a:solidFill>
                <a:latin typeface="Questrial"/>
                <a:ea typeface="Questrial"/>
                <a:cs typeface="Questrial"/>
                <a:sym typeface="Questrial"/>
              </a:rPr>
              <a:t>Problem</a:t>
            </a:r>
            <a:r>
              <a:rPr strike="noStrike" u="none" b="0" cap="none" baseline="0" sz="3200" lang="en-US" i="0">
                <a:solidFill>
                  <a:schemeClr val="lt1"/>
                </a:solidFill>
                <a:latin typeface="Questrial"/>
                <a:ea typeface="Questrial"/>
                <a:cs typeface="Questrial"/>
                <a:sym typeface="Questrial"/>
              </a:rPr>
              <a:t> </a:t>
            </a:r>
            <a:r>
              <a:rPr strike="noStrike" u="none" b="0" cap="none" baseline="0" sz="2800" lang="en-US" i="0">
                <a:solidFill>
                  <a:schemeClr val="lt1"/>
                </a:solidFill>
                <a:latin typeface="Questrial"/>
                <a:ea typeface="Questrial"/>
                <a:cs typeface="Questrial"/>
                <a:sym typeface="Questrial"/>
              </a:rPr>
              <a:t>Overview</a:t>
            </a:r>
          </a:p>
        </p:txBody>
      </p:sp>
      <p:sp>
        <p:nvSpPr>
          <p:cNvPr id="352" name="Shape 352"/>
          <p:cNvSpPr/>
          <p:nvPr/>
        </p:nvSpPr>
        <p:spPr>
          <a:xfrm>
            <a:off y="2607009" x="704850"/>
            <a:ext cy="475714" cx="7924799"/>
          </a:xfrm>
          <a:prstGeom prst="roundRect">
            <a:avLst>
              <a:gd fmla="val 16667" name="adj"/>
            </a:avLst>
          </a:prstGeom>
          <a:solidFill>
            <a:schemeClr val="accent1"/>
          </a:solidFill>
          <a:ln w="25400" cap="flat">
            <a:solidFill>
              <a:srgbClr val="21768C"/>
            </a:solidFill>
            <a:prstDash val="solid"/>
            <a:round/>
            <a:headEnd w="med" len="med" type="none"/>
            <a:tailEnd w="med" len="med" type="none"/>
          </a:ln>
        </p:spPr>
        <p:txBody>
          <a:bodyPr bIns="45700" rIns="91425" lIns="91425" tIns="45700" anchor="ctr" anchorCtr="0">
            <a:noAutofit/>
          </a:bodyPr>
          <a:lstStyle/>
          <a:p>
            <a:pPr algn="ctr" rtl="0" lvl="0" marR="0" indent="0" marL="0">
              <a:spcBef>
                <a:spcPts val="0"/>
              </a:spcBef>
              <a:buSzPct val="25000"/>
              <a:buNone/>
            </a:pPr>
            <a:r>
              <a:rPr strike="noStrike" u="none" b="0" cap="none" baseline="0" sz="2800" lang="en-US" i="0">
                <a:solidFill>
                  <a:schemeClr val="lt1"/>
                </a:solidFill>
                <a:latin typeface="Questrial"/>
                <a:ea typeface="Questrial"/>
                <a:cs typeface="Questrial"/>
                <a:sym typeface="Questrial"/>
              </a:rPr>
              <a:t>Current</a:t>
            </a:r>
            <a:r>
              <a:rPr strike="noStrike" u="none" b="0" cap="none" baseline="0" sz="3200" lang="en-US" i="0">
                <a:solidFill>
                  <a:schemeClr val="lt1"/>
                </a:solidFill>
                <a:latin typeface="Questrial"/>
                <a:ea typeface="Questrial"/>
                <a:cs typeface="Questrial"/>
                <a:sym typeface="Questrial"/>
              </a:rPr>
              <a:t> </a:t>
            </a:r>
            <a:r>
              <a:rPr strike="noStrike" u="none" b="0" cap="none" baseline="0" sz="2800" lang="en-US" i="0">
                <a:solidFill>
                  <a:schemeClr val="lt1"/>
                </a:solidFill>
                <a:latin typeface="Questrial"/>
                <a:ea typeface="Questrial"/>
                <a:cs typeface="Questrial"/>
                <a:sym typeface="Questrial"/>
              </a:rPr>
              <a:t>Status</a:t>
            </a:r>
          </a:p>
        </p:txBody>
      </p:sp>
      <p:sp>
        <p:nvSpPr>
          <p:cNvPr id="353" name="Shape 353"/>
          <p:cNvSpPr/>
          <p:nvPr/>
        </p:nvSpPr>
        <p:spPr>
          <a:xfrm>
            <a:off y="3082725" x="704850"/>
            <a:ext cy="475714" cx="7924799"/>
          </a:xfrm>
          <a:prstGeom prst="roundRect">
            <a:avLst>
              <a:gd fmla="val 16667" name="adj"/>
            </a:avLst>
          </a:prstGeom>
          <a:solidFill>
            <a:schemeClr val="accent1"/>
          </a:solidFill>
          <a:ln w="25400" cap="flat">
            <a:solidFill>
              <a:srgbClr val="21768C"/>
            </a:solidFill>
            <a:prstDash val="solid"/>
            <a:round/>
            <a:headEnd w="med" len="med" type="none"/>
            <a:tailEnd w="med" len="med" type="none"/>
          </a:ln>
        </p:spPr>
        <p:txBody>
          <a:bodyPr bIns="45700" rIns="91425" lIns="91425" tIns="45700" anchor="ctr" anchorCtr="0">
            <a:noAutofit/>
          </a:bodyPr>
          <a:lstStyle/>
          <a:p>
            <a:pPr algn="ctr" rtl="0" lvl="0" marR="0" indent="0" marL="0">
              <a:spcBef>
                <a:spcPts val="0"/>
              </a:spcBef>
              <a:buSzPct val="25000"/>
              <a:buNone/>
            </a:pPr>
            <a:r>
              <a:rPr strike="noStrike" u="none" b="0" cap="none" baseline="0" sz="2800" lang="en-US" i="0">
                <a:solidFill>
                  <a:schemeClr val="lt1"/>
                </a:solidFill>
                <a:latin typeface="Questrial"/>
                <a:ea typeface="Questrial"/>
                <a:cs typeface="Questrial"/>
                <a:sym typeface="Questrial"/>
              </a:rPr>
              <a:t>User</a:t>
            </a:r>
            <a:r>
              <a:rPr strike="noStrike" u="none" b="0" cap="none" baseline="0" sz="3200" lang="en-US" i="0">
                <a:solidFill>
                  <a:schemeClr val="lt1"/>
                </a:solidFill>
                <a:latin typeface="Questrial"/>
                <a:ea typeface="Questrial"/>
                <a:cs typeface="Questrial"/>
                <a:sym typeface="Questrial"/>
              </a:rPr>
              <a:t> </a:t>
            </a:r>
            <a:r>
              <a:rPr strike="noStrike" u="none" b="0" cap="none" baseline="0" sz="2800" lang="en-US" i="0">
                <a:solidFill>
                  <a:schemeClr val="lt1"/>
                </a:solidFill>
                <a:latin typeface="Questrial"/>
                <a:ea typeface="Questrial"/>
                <a:cs typeface="Questrial"/>
                <a:sym typeface="Questrial"/>
              </a:rPr>
              <a:t>Case</a:t>
            </a:r>
            <a:r>
              <a:rPr strike="noStrike" u="none" b="0" cap="none" baseline="0" sz="3200" lang="en-US" i="0">
                <a:solidFill>
                  <a:schemeClr val="lt1"/>
                </a:solidFill>
                <a:latin typeface="Questrial"/>
                <a:ea typeface="Questrial"/>
                <a:cs typeface="Questrial"/>
                <a:sym typeface="Questrial"/>
              </a:rPr>
              <a:t> </a:t>
            </a:r>
            <a:r>
              <a:rPr strike="noStrike" u="none" b="0" cap="none" baseline="0" sz="2800" lang="en-US" i="0">
                <a:solidFill>
                  <a:schemeClr val="lt1"/>
                </a:solidFill>
                <a:latin typeface="Questrial"/>
                <a:ea typeface="Questrial"/>
                <a:cs typeface="Questrial"/>
                <a:sym typeface="Questrial"/>
              </a:rPr>
              <a:t>Narratives</a:t>
            </a:r>
          </a:p>
        </p:txBody>
      </p:sp>
      <p:sp>
        <p:nvSpPr>
          <p:cNvPr id="354" name="Shape 354"/>
          <p:cNvSpPr/>
          <p:nvPr/>
        </p:nvSpPr>
        <p:spPr>
          <a:xfrm>
            <a:off y="3558441" x="685800"/>
            <a:ext cy="475714" cx="7924799"/>
          </a:xfrm>
          <a:prstGeom prst="roundRect">
            <a:avLst>
              <a:gd fmla="val 16667" name="adj"/>
            </a:avLst>
          </a:prstGeom>
          <a:solidFill>
            <a:schemeClr val="accent1"/>
          </a:solidFill>
          <a:ln w="25400" cap="flat">
            <a:solidFill>
              <a:srgbClr val="21768C"/>
            </a:solidFill>
            <a:prstDash val="solid"/>
            <a:round/>
            <a:headEnd w="med" len="med" type="none"/>
            <a:tailEnd w="med" len="med" type="none"/>
          </a:ln>
        </p:spPr>
        <p:txBody>
          <a:bodyPr bIns="45700" rIns="91425" lIns="91425" tIns="45700" anchor="ctr" anchorCtr="0">
            <a:noAutofit/>
          </a:bodyPr>
          <a:lstStyle/>
          <a:p>
            <a:pPr algn="ctr" rtl="0" lvl="0" marR="0" indent="0" marL="0">
              <a:spcBef>
                <a:spcPts val="0"/>
              </a:spcBef>
              <a:buSzPct val="25000"/>
              <a:buNone/>
            </a:pPr>
            <a:r>
              <a:rPr strike="noStrike" u="none" b="0" cap="none" baseline="0" sz="2800" lang="en-US" i="0">
                <a:solidFill>
                  <a:schemeClr val="lt1"/>
                </a:solidFill>
                <a:latin typeface="Questrial"/>
                <a:ea typeface="Questrial"/>
                <a:cs typeface="Questrial"/>
                <a:sym typeface="Questrial"/>
              </a:rPr>
              <a:t>UML</a:t>
            </a:r>
            <a:r>
              <a:rPr strike="noStrike" u="none" b="0" cap="none" baseline="0" sz="3200" lang="en-US" i="0">
                <a:solidFill>
                  <a:schemeClr val="lt1"/>
                </a:solidFill>
                <a:latin typeface="Questrial"/>
                <a:ea typeface="Questrial"/>
                <a:cs typeface="Questrial"/>
                <a:sym typeface="Questrial"/>
              </a:rPr>
              <a:t> </a:t>
            </a:r>
            <a:r>
              <a:rPr strike="noStrike" u="none" b="0" cap="none" baseline="0" sz="2800" lang="en-US" i="0">
                <a:solidFill>
                  <a:schemeClr val="lt1"/>
                </a:solidFill>
                <a:latin typeface="Questrial"/>
                <a:ea typeface="Questrial"/>
                <a:cs typeface="Questrial"/>
                <a:sym typeface="Questrial"/>
              </a:rPr>
              <a:t>Use</a:t>
            </a:r>
            <a:r>
              <a:rPr strike="noStrike" u="none" b="0" cap="none" baseline="0" sz="3200" lang="en-US" i="0">
                <a:solidFill>
                  <a:schemeClr val="lt1"/>
                </a:solidFill>
                <a:latin typeface="Questrial"/>
                <a:ea typeface="Questrial"/>
                <a:cs typeface="Questrial"/>
                <a:sym typeface="Questrial"/>
              </a:rPr>
              <a:t> </a:t>
            </a:r>
            <a:r>
              <a:rPr strike="noStrike" u="none" b="0" cap="none" baseline="0" sz="2800" lang="en-US" i="0">
                <a:solidFill>
                  <a:schemeClr val="lt1"/>
                </a:solidFill>
                <a:latin typeface="Questrial"/>
                <a:ea typeface="Questrial"/>
                <a:cs typeface="Questrial"/>
                <a:sym typeface="Questrial"/>
              </a:rPr>
              <a:t>Case</a:t>
            </a:r>
            <a:r>
              <a:rPr strike="noStrike" u="none" b="0" cap="none" baseline="0" sz="3200" lang="en-US" i="0">
                <a:solidFill>
                  <a:schemeClr val="lt1"/>
                </a:solidFill>
                <a:latin typeface="Questrial"/>
                <a:ea typeface="Questrial"/>
                <a:cs typeface="Questrial"/>
                <a:sym typeface="Questrial"/>
              </a:rPr>
              <a:t> </a:t>
            </a:r>
            <a:r>
              <a:rPr strike="noStrike" u="none" b="0" cap="none" baseline="0" sz="2800" lang="en-US" i="0">
                <a:solidFill>
                  <a:schemeClr val="lt1"/>
                </a:solidFill>
                <a:latin typeface="Questrial"/>
                <a:ea typeface="Questrial"/>
                <a:cs typeface="Questrial"/>
                <a:sym typeface="Questrial"/>
              </a:rPr>
              <a:t>Diagram</a:t>
            </a:r>
          </a:p>
        </p:txBody>
      </p:sp>
      <p:sp>
        <p:nvSpPr>
          <p:cNvPr id="355" name="Shape 355"/>
          <p:cNvSpPr/>
          <p:nvPr/>
        </p:nvSpPr>
        <p:spPr>
          <a:xfrm>
            <a:off y="4034155" x="666750"/>
            <a:ext cy="475714" cx="7924799"/>
          </a:xfrm>
          <a:prstGeom prst="roundRect">
            <a:avLst>
              <a:gd fmla="val 16667" name="adj"/>
            </a:avLst>
          </a:prstGeom>
          <a:solidFill>
            <a:schemeClr val="lt1"/>
          </a:solidFill>
          <a:ln w="25400" cap="flat">
            <a:solidFill>
              <a:srgbClr val="21768C"/>
            </a:solidFill>
            <a:prstDash val="solid"/>
            <a:round/>
            <a:headEnd w="med" len="med" type="none"/>
            <a:tailEnd w="med" len="med" type="none"/>
          </a:ln>
        </p:spPr>
        <p:txBody>
          <a:bodyPr bIns="45700" rIns="91425" lIns="91425" tIns="45700" anchor="ctr" anchorCtr="0">
            <a:noAutofit/>
          </a:bodyPr>
          <a:lstStyle/>
          <a:p>
            <a:pPr algn="ctr" rtl="0" lvl="0" marR="0" indent="0" marL="0">
              <a:spcBef>
                <a:spcPts val="0"/>
              </a:spcBef>
              <a:buSzPct val="25000"/>
              <a:buNone/>
            </a:pPr>
            <a:r>
              <a:rPr strike="noStrike" u="none" b="0" cap="none" baseline="0" sz="2800" lang="en-US" i="0">
                <a:solidFill>
                  <a:schemeClr val="dk1"/>
                </a:solidFill>
                <a:latin typeface="Questrial"/>
                <a:ea typeface="Questrial"/>
                <a:cs typeface="Questrial"/>
                <a:sym typeface="Questrial"/>
              </a:rPr>
              <a:t>Data</a:t>
            </a:r>
            <a:r>
              <a:rPr strike="noStrike" u="none" b="0" cap="none" baseline="0" sz="3200" lang="en-US" i="0">
                <a:solidFill>
                  <a:schemeClr val="dk1"/>
                </a:solidFill>
                <a:latin typeface="Questrial"/>
                <a:ea typeface="Questrial"/>
                <a:cs typeface="Questrial"/>
                <a:sym typeface="Questrial"/>
              </a:rPr>
              <a:t> </a:t>
            </a:r>
            <a:r>
              <a:rPr strike="noStrike" u="none" b="0" cap="none" baseline="0" sz="2800" lang="en-US" i="0">
                <a:solidFill>
                  <a:schemeClr val="dk1"/>
                </a:solidFill>
                <a:latin typeface="Questrial"/>
                <a:ea typeface="Questrial"/>
                <a:cs typeface="Questrial"/>
                <a:sym typeface="Questrial"/>
              </a:rPr>
              <a:t>Flow</a:t>
            </a:r>
            <a:r>
              <a:rPr strike="noStrike" u="none" b="0" cap="none" baseline="0" sz="3200" lang="en-US" i="0">
                <a:solidFill>
                  <a:schemeClr val="dk1"/>
                </a:solidFill>
                <a:latin typeface="Questrial"/>
                <a:ea typeface="Questrial"/>
                <a:cs typeface="Questrial"/>
                <a:sym typeface="Questrial"/>
              </a:rPr>
              <a:t> </a:t>
            </a:r>
            <a:r>
              <a:rPr strike="noStrike" u="none" b="0" cap="none" baseline="0" sz="2800" lang="en-US" i="0">
                <a:solidFill>
                  <a:schemeClr val="dk1"/>
                </a:solidFill>
                <a:latin typeface="Questrial"/>
                <a:ea typeface="Questrial"/>
                <a:cs typeface="Questrial"/>
                <a:sym typeface="Questrial"/>
              </a:rPr>
              <a:t>Diagrams</a:t>
            </a:r>
          </a:p>
        </p:txBody>
      </p:sp>
      <p:sp>
        <p:nvSpPr>
          <p:cNvPr id="356" name="Shape 356"/>
          <p:cNvSpPr/>
          <p:nvPr/>
        </p:nvSpPr>
        <p:spPr>
          <a:xfrm>
            <a:off y="4516455" x="666750"/>
            <a:ext cy="475714" cx="7924799"/>
          </a:xfrm>
          <a:prstGeom prst="roundRect">
            <a:avLst>
              <a:gd fmla="val 16667" name="adj"/>
            </a:avLst>
          </a:prstGeom>
          <a:solidFill>
            <a:schemeClr val="accent1"/>
          </a:solidFill>
          <a:ln w="25400" cap="flat">
            <a:solidFill>
              <a:srgbClr val="21768C"/>
            </a:solidFill>
            <a:prstDash val="solid"/>
            <a:round/>
            <a:headEnd w="med" len="med" type="none"/>
            <a:tailEnd w="med" len="med" type="none"/>
          </a:ln>
        </p:spPr>
        <p:txBody>
          <a:bodyPr bIns="45700" rIns="91425" lIns="91425" tIns="45700" anchor="ctr" anchorCtr="0">
            <a:noAutofit/>
          </a:bodyPr>
          <a:lstStyle/>
          <a:p>
            <a:pPr algn="ctr" rtl="0" lvl="0" marR="0" indent="0" marL="0">
              <a:spcBef>
                <a:spcPts val="0"/>
              </a:spcBef>
              <a:buSzPct val="25000"/>
              <a:buNone/>
            </a:pPr>
            <a:r>
              <a:rPr strike="noStrike" u="none" b="0" cap="none" baseline="0" sz="2800" lang="en-US" i="0">
                <a:solidFill>
                  <a:schemeClr val="lt1"/>
                </a:solidFill>
                <a:latin typeface="Questrial"/>
                <a:ea typeface="Questrial"/>
                <a:cs typeface="Questrial"/>
                <a:sym typeface="Questrial"/>
              </a:rPr>
              <a:t>Functional</a:t>
            </a:r>
            <a:r>
              <a:rPr strike="noStrike" u="none" b="0" cap="none" baseline="0" sz="3200" lang="en-US" i="0">
                <a:solidFill>
                  <a:schemeClr val="lt1"/>
                </a:solidFill>
                <a:latin typeface="Questrial"/>
                <a:ea typeface="Questrial"/>
                <a:cs typeface="Questrial"/>
                <a:sym typeface="Questrial"/>
              </a:rPr>
              <a:t> </a:t>
            </a:r>
            <a:r>
              <a:rPr strike="noStrike" u="none" b="0" cap="none" baseline="0" sz="2800" lang="en-US" i="0">
                <a:solidFill>
                  <a:schemeClr val="lt1"/>
                </a:solidFill>
                <a:latin typeface="Questrial"/>
                <a:ea typeface="Questrial"/>
                <a:cs typeface="Questrial"/>
                <a:sym typeface="Questrial"/>
              </a:rPr>
              <a:t>Requirements</a:t>
            </a:r>
          </a:p>
        </p:txBody>
      </p:sp>
      <p:sp>
        <p:nvSpPr>
          <p:cNvPr id="357" name="Shape 357"/>
          <p:cNvSpPr/>
          <p:nvPr/>
        </p:nvSpPr>
        <p:spPr>
          <a:xfrm>
            <a:off y="4992169" x="666750"/>
            <a:ext cy="475714" cx="7924799"/>
          </a:xfrm>
          <a:prstGeom prst="roundRect">
            <a:avLst>
              <a:gd fmla="val 16667" name="adj"/>
            </a:avLst>
          </a:prstGeom>
          <a:solidFill>
            <a:schemeClr val="accent1"/>
          </a:solidFill>
          <a:ln w="25400" cap="flat">
            <a:solidFill>
              <a:srgbClr val="21768C"/>
            </a:solidFill>
            <a:prstDash val="solid"/>
            <a:round/>
            <a:headEnd w="med" len="med" type="none"/>
            <a:tailEnd w="med" len="med" type="none"/>
          </a:ln>
        </p:spPr>
        <p:txBody>
          <a:bodyPr bIns="45700" rIns="91425" lIns="91425" tIns="45700" anchor="ctr" anchorCtr="0">
            <a:noAutofit/>
          </a:bodyPr>
          <a:lstStyle/>
          <a:p>
            <a:pPr algn="ctr" rtl="0" lvl="0" marR="0" indent="0" marL="0">
              <a:spcBef>
                <a:spcPts val="0"/>
              </a:spcBef>
              <a:buSzPct val="25000"/>
              <a:buNone/>
            </a:pPr>
            <a:r>
              <a:rPr strike="noStrike" u="none" b="0" cap="none" baseline="0" sz="2800" lang="en-US" i="0">
                <a:solidFill>
                  <a:schemeClr val="lt1"/>
                </a:solidFill>
                <a:latin typeface="Questrial"/>
                <a:ea typeface="Questrial"/>
                <a:cs typeface="Questrial"/>
                <a:sym typeface="Questrial"/>
              </a:rPr>
              <a:t>Non-Functional</a:t>
            </a:r>
            <a:r>
              <a:rPr strike="noStrike" u="none" b="0" cap="none" baseline="0" sz="3200" lang="en-US" i="0">
                <a:solidFill>
                  <a:schemeClr val="lt1"/>
                </a:solidFill>
                <a:latin typeface="Questrial"/>
                <a:ea typeface="Questrial"/>
                <a:cs typeface="Questrial"/>
                <a:sym typeface="Questrial"/>
              </a:rPr>
              <a:t> </a:t>
            </a:r>
            <a:r>
              <a:rPr strike="noStrike" u="none" b="0" cap="none" baseline="0" sz="2800" lang="en-US" i="0">
                <a:solidFill>
                  <a:schemeClr val="lt1"/>
                </a:solidFill>
                <a:latin typeface="Questrial"/>
                <a:ea typeface="Questrial"/>
                <a:cs typeface="Questrial"/>
                <a:sym typeface="Questrial"/>
              </a:rPr>
              <a:t>Requirements</a:t>
            </a:r>
          </a:p>
        </p:txBody>
      </p:sp>
      <p:pic>
        <p:nvPicPr>
          <p:cNvPr id="358" name="Shape 358"/>
          <p:cNvPicPr preferRelativeResize="0"/>
          <p:nvPr/>
        </p:nvPicPr>
        <p:blipFill rotWithShape="1">
          <a:blip r:embed="rId3">
            <a:alphaModFix/>
          </a:blip>
          <a:srcRect t="0" b="0" r="0" l="0"/>
          <a:stretch/>
        </p:blipFill>
        <p:spPr>
          <a:xfrm>
            <a:off y="327138" x="7010400"/>
            <a:ext cy="1328056" cx="2133599"/>
          </a:xfrm>
          <a:prstGeom prst="rect">
            <a:avLst/>
          </a:prstGeom>
          <a:noFill/>
          <a:ln>
            <a:noFill/>
          </a:ln>
        </p:spPr>
      </p:pic>
      <p:sp>
        <p:nvSpPr>
          <p:cNvPr id="359" name="Shape 359"/>
          <p:cNvSpPr/>
          <p:nvPr/>
        </p:nvSpPr>
        <p:spPr>
          <a:xfrm>
            <a:off y="5467885" x="666750"/>
            <a:ext cy="475714" cx="7924799"/>
          </a:xfrm>
          <a:prstGeom prst="roundRect">
            <a:avLst>
              <a:gd fmla="val 16667" name="adj"/>
            </a:avLst>
          </a:prstGeom>
          <a:solidFill>
            <a:schemeClr val="accent1"/>
          </a:solidFill>
          <a:ln w="25400" cap="flat">
            <a:solidFill>
              <a:srgbClr val="21768C"/>
            </a:solidFill>
            <a:prstDash val="solid"/>
            <a:round/>
            <a:headEnd w="med" len="med" type="none"/>
            <a:tailEnd w="med" len="med" type="none"/>
          </a:ln>
        </p:spPr>
        <p:txBody>
          <a:bodyPr bIns="45700" rIns="91425" lIns="91425" tIns="45700" anchor="ctr" anchorCtr="0">
            <a:noAutofit/>
          </a:bodyPr>
          <a:lstStyle/>
          <a:p>
            <a:pPr algn="ctr" rtl="0" lvl="0" marR="0" indent="0" marL="0">
              <a:spcBef>
                <a:spcPts val="0"/>
              </a:spcBef>
              <a:buSzPct val="25000"/>
              <a:buNone/>
            </a:pPr>
            <a:r>
              <a:rPr strike="noStrike" u="none" b="0" cap="none" baseline="0" sz="2800" lang="en-US" i="0">
                <a:solidFill>
                  <a:schemeClr val="lt1"/>
                </a:solidFill>
                <a:latin typeface="Questrial"/>
                <a:ea typeface="Questrial"/>
                <a:cs typeface="Questrial"/>
                <a:sym typeface="Questrial"/>
              </a:rPr>
              <a:t>Prototypes</a:t>
            </a:r>
          </a:p>
        </p:txBody>
      </p:sp>
      <p:sp>
        <p:nvSpPr>
          <p:cNvPr id="360" name="Shape 360"/>
          <p:cNvSpPr/>
          <p:nvPr/>
        </p:nvSpPr>
        <p:spPr>
          <a:xfrm>
            <a:off y="5943600" x="647700"/>
            <a:ext cy="551915" cx="7924799"/>
          </a:xfrm>
          <a:prstGeom prst="roundRect">
            <a:avLst>
              <a:gd fmla="val 16667" name="adj"/>
            </a:avLst>
          </a:prstGeom>
          <a:solidFill>
            <a:schemeClr val="accent1"/>
          </a:solidFill>
          <a:ln w="25400" cap="flat">
            <a:solidFill>
              <a:srgbClr val="21768C"/>
            </a:solidFill>
            <a:prstDash val="solid"/>
            <a:round/>
            <a:headEnd w="med" len="med" type="none"/>
            <a:tailEnd w="med" len="med" type="none"/>
          </a:ln>
        </p:spPr>
        <p:txBody>
          <a:bodyPr bIns="45700" rIns="91425" lIns="91425" tIns="45700" anchor="ctr" anchorCtr="0">
            <a:noAutofit/>
          </a:bodyPr>
          <a:lstStyle/>
          <a:p>
            <a:pPr algn="ctr" rtl="0" lvl="0" marR="0" indent="0" marL="0">
              <a:spcBef>
                <a:spcPts val="0"/>
              </a:spcBef>
              <a:buSzPct val="25000"/>
              <a:buNone/>
            </a:pPr>
            <a:r>
              <a:rPr strike="noStrike" u="none" b="0" cap="none" baseline="0" sz="2800" lang="en-US" i="0">
                <a:solidFill>
                  <a:schemeClr val="lt1"/>
                </a:solidFill>
                <a:latin typeface="Questrial"/>
                <a:ea typeface="Questrial"/>
                <a:cs typeface="Questrial"/>
                <a:sym typeface="Questrial"/>
              </a:rPr>
              <a:t>What’s</a:t>
            </a:r>
            <a:r>
              <a:rPr strike="noStrike" u="none" b="0" cap="none" baseline="0" sz="3200" lang="en-US" i="0">
                <a:solidFill>
                  <a:schemeClr val="lt1"/>
                </a:solidFill>
                <a:latin typeface="Questrial"/>
                <a:ea typeface="Questrial"/>
                <a:cs typeface="Questrial"/>
                <a:sym typeface="Questrial"/>
              </a:rPr>
              <a:t> </a:t>
            </a:r>
            <a:r>
              <a:rPr strike="noStrike" u="none" b="0" cap="none" baseline="0" sz="2800" lang="en-US" i="0">
                <a:solidFill>
                  <a:schemeClr val="lt1"/>
                </a:solidFill>
                <a:latin typeface="Questrial"/>
                <a:ea typeface="Questrial"/>
                <a:cs typeface="Questrial"/>
                <a:sym typeface="Questrial"/>
              </a:rPr>
              <a:t>Next</a:t>
            </a:r>
          </a:p>
        </p:txBody>
      </p:sp>
    </p:spTree>
  </p:cSld>
  <p:clrMapOvr>
    <a:masterClrMapping/>
  </p:clrMapOvr>
  <p:transition spd="slow">
    <p:cut/>
  </p:transition>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64" name="Shape 364"/>
        <p:cNvGrpSpPr/>
        <p:nvPr/>
      </p:nvGrpSpPr>
      <p:grpSpPr>
        <a:xfrm>
          <a:off y="0" x="0"/>
          <a:ext cy="0" cx="0"/>
          <a:chOff y="0" x="0"/>
          <a:chExt cy="0" cx="0"/>
        </a:xfrm>
      </p:grpSpPr>
      <p:sp>
        <p:nvSpPr>
          <p:cNvPr id="365" name="Shape 365"/>
          <p:cNvSpPr txBox="1"/>
          <p:nvPr>
            <p:ph type="title"/>
          </p:nvPr>
        </p:nvSpPr>
        <p:spPr>
          <a:xfrm>
            <a:off y="184343" x="-69275"/>
            <a:ext cy="1398900" cx="8229600"/>
          </a:xfrm>
          <a:prstGeom prst="rect">
            <a:avLst/>
          </a:prstGeom>
          <a:noFill/>
          <a:ln>
            <a:noFill/>
          </a:ln>
        </p:spPr>
        <p:txBody>
          <a:bodyPr bIns="45700" rIns="91425" lIns="91425" tIns="45700" anchor="ctr" anchorCtr="0">
            <a:noAutofit/>
          </a:bodyPr>
          <a:lstStyle/>
          <a:p>
            <a:pPr rtl="0" lvl="0">
              <a:spcBef>
                <a:spcPts val="0"/>
              </a:spcBef>
              <a:buClr>
                <a:srgbClr val="76D7EF"/>
              </a:buClr>
              <a:buFont typeface="Questrial"/>
              <a:buNone/>
            </a:pPr>
            <a:r>
              <a:t/>
            </a:r>
            <a:endParaRPr sz="4200">
              <a:solidFill>
                <a:srgbClr val="76D7EF"/>
              </a:solidFill>
              <a:latin typeface="Questrial"/>
              <a:ea typeface="Questrial"/>
              <a:cs typeface="Questrial"/>
              <a:sym typeface="Questrial"/>
            </a:endParaRPr>
          </a:p>
          <a:p>
            <a:pPr rtl="0" lvl="0">
              <a:spcBef>
                <a:spcPts val="0"/>
              </a:spcBef>
              <a:buClr>
                <a:srgbClr val="76D7EF"/>
              </a:buClr>
              <a:buSzPct val="25000"/>
              <a:buFont typeface="Questrial"/>
              <a:buNone/>
            </a:pPr>
            <a:r>
              <a:rPr sz="4200" lang="en-US">
                <a:solidFill>
                  <a:srgbClr val="76D7EF"/>
                </a:solidFill>
                <a:latin typeface="Questrial"/>
                <a:ea typeface="Questrial"/>
                <a:cs typeface="Questrial"/>
                <a:sym typeface="Questrial"/>
              </a:rPr>
              <a:t>Data Flow Diagrams</a:t>
            </a:r>
          </a:p>
          <a:p>
            <a:pPr algn="l" rtl="0" lvl="0" marR="0" indent="-2031" marL="484632">
              <a:spcBef>
                <a:spcPts val="0"/>
              </a:spcBef>
              <a:buClr>
                <a:srgbClr val="76D7EF"/>
              </a:buClr>
              <a:buFont typeface="Questrial"/>
              <a:buNone/>
            </a:pPr>
            <a:r>
              <a:t/>
            </a:r>
            <a:endParaRPr sz="4200">
              <a:solidFill>
                <a:srgbClr val="76D7EF"/>
              </a:solidFill>
              <a:latin typeface="Questrial"/>
              <a:ea typeface="Questrial"/>
              <a:cs typeface="Questrial"/>
              <a:sym typeface="Questrial"/>
            </a:endParaRPr>
          </a:p>
        </p:txBody>
      </p:sp>
      <p:sp>
        <p:nvSpPr>
          <p:cNvPr id="366" name="Shape 366"/>
          <p:cNvSpPr txBox="1"/>
          <p:nvPr>
            <p:ph idx="1" type="body"/>
          </p:nvPr>
        </p:nvSpPr>
        <p:spPr>
          <a:xfrm>
            <a:off y="1255450" x="457200"/>
            <a:ext cy="5380799" cx="8229600"/>
          </a:xfrm>
          <a:prstGeom prst="rect">
            <a:avLst/>
          </a:prstGeom>
          <a:noFill/>
          <a:ln>
            <a:noFill/>
          </a:ln>
        </p:spPr>
        <p:txBody>
          <a:bodyPr bIns="45700" rIns="91425" lIns="91425" tIns="45700" anchor="t" anchorCtr="0">
            <a:noAutofit/>
          </a:bodyPr>
          <a:lstStyle/>
          <a:p>
            <a:pPr algn="l" rtl="0" lvl="0" marR="0" indent="-384556" marL="448056">
              <a:spcBef>
                <a:spcPts val="0"/>
              </a:spcBef>
              <a:buClr>
                <a:srgbClr val="FFFFFF"/>
              </a:buClr>
              <a:buSzPct val="100000"/>
              <a:buFont typeface="Questrial"/>
              <a:buChar char="⦿"/>
            </a:pPr>
            <a:r>
              <a:rPr sz="2400" lang="en-US">
                <a:solidFill>
                  <a:srgbClr val="FFFFFF"/>
                </a:solidFill>
                <a:latin typeface="Questrial"/>
                <a:ea typeface="Questrial"/>
                <a:cs typeface="Questrial"/>
                <a:sym typeface="Questrial"/>
              </a:rPr>
              <a:t>Data Flow Diagram Legend</a:t>
            </a:r>
          </a:p>
          <a:p>
            <a:pPr algn="l" rtl="0" lvl="0" marR="0" indent="-384556" marL="448056">
              <a:spcBef>
                <a:spcPts val="600"/>
              </a:spcBef>
              <a:buClr>
                <a:srgbClr val="FFFFFF"/>
              </a:buClr>
              <a:buSzPct val="100000"/>
              <a:buFont typeface="Questrial"/>
              <a:buChar char="⦿"/>
            </a:pPr>
            <a:r>
              <a:rPr sz="2400" lang="en-US">
                <a:solidFill>
                  <a:srgbClr val="FFFFFF"/>
                </a:solidFill>
                <a:latin typeface="Questrial"/>
                <a:ea typeface="Questrial"/>
                <a:cs typeface="Questrial"/>
                <a:sym typeface="Questrial"/>
              </a:rPr>
              <a:t>Context Diagram</a:t>
            </a:r>
          </a:p>
          <a:p>
            <a:pPr algn="l" rtl="0" lvl="0" marR="0" indent="-384556" marL="448056">
              <a:spcBef>
                <a:spcPts val="600"/>
              </a:spcBef>
              <a:buClr>
                <a:srgbClr val="FFFFFF"/>
              </a:buClr>
              <a:buSzPct val="100000"/>
              <a:buFont typeface="Questrial"/>
              <a:buChar char="⦿"/>
            </a:pPr>
            <a:r>
              <a:rPr sz="2400" lang="en-US">
                <a:solidFill>
                  <a:srgbClr val="FFFFFF"/>
                </a:solidFill>
                <a:latin typeface="Questrial"/>
                <a:ea typeface="Questrial"/>
                <a:cs typeface="Questrial"/>
                <a:sym typeface="Questrial"/>
              </a:rPr>
              <a:t>Level 0 - Student/Faculty/System Administrator</a:t>
            </a:r>
          </a:p>
          <a:p>
            <a:pPr algn="l" rtl="0" lvl="0" marR="0" indent="-384556" marL="448056">
              <a:spcBef>
                <a:spcPts val="600"/>
              </a:spcBef>
              <a:buClr>
                <a:srgbClr val="FFFFFF"/>
              </a:buClr>
              <a:buSzPct val="100000"/>
              <a:buFont typeface="Questrial"/>
              <a:buChar char="⦿"/>
            </a:pPr>
            <a:r>
              <a:rPr sz="2400" lang="en-US">
                <a:solidFill>
                  <a:srgbClr val="FFFFFF"/>
                </a:solidFill>
                <a:latin typeface="Questrial"/>
                <a:ea typeface="Questrial"/>
                <a:cs typeface="Questrial"/>
                <a:sym typeface="Questrial"/>
              </a:rPr>
              <a:t>Level 0 -</a:t>
            </a:r>
            <a:r>
              <a:rPr strike="noStrike" u="none" b="0" cap="none" baseline="0" sz="2400" lang="en-US" i="0">
                <a:solidFill>
                  <a:srgbClr val="FFFFFF"/>
                </a:solidFill>
                <a:latin typeface="Questrial"/>
                <a:ea typeface="Questrial"/>
                <a:cs typeface="Questrial"/>
                <a:sym typeface="Questrial"/>
              </a:rPr>
              <a:t> </a:t>
            </a:r>
            <a:r>
              <a:rPr sz="2400" lang="en-US">
                <a:solidFill>
                  <a:srgbClr val="FFFFFF"/>
                </a:solidFill>
                <a:latin typeface="Questrial"/>
                <a:ea typeface="Questrial"/>
                <a:cs typeface="Questrial"/>
                <a:sym typeface="Questrial"/>
              </a:rPr>
              <a:t>Faculty Member/S</a:t>
            </a:r>
            <a:r>
              <a:rPr strike="noStrike" u="none" b="0" cap="none" baseline="0" sz="2400" lang="en-US" i="0">
                <a:solidFill>
                  <a:srgbClr val="FFFFFF"/>
                </a:solidFill>
                <a:latin typeface="Questrial"/>
                <a:ea typeface="Questrial"/>
                <a:cs typeface="Questrial"/>
                <a:sym typeface="Questrial"/>
              </a:rPr>
              <a:t>ystem Administrator</a:t>
            </a:r>
          </a:p>
          <a:p>
            <a:pPr algn="l" rtl="0" lvl="0" marR="0" indent="-384556" marL="448056">
              <a:spcBef>
                <a:spcPts val="600"/>
              </a:spcBef>
              <a:buClr>
                <a:srgbClr val="FFFFFF"/>
              </a:buClr>
              <a:buSzPct val="100000"/>
              <a:buFont typeface="Questrial"/>
              <a:buChar char="⦿"/>
            </a:pPr>
            <a:r>
              <a:rPr sz="2400" lang="en-US">
                <a:solidFill>
                  <a:srgbClr val="FFFFFF"/>
                </a:solidFill>
                <a:latin typeface="Questrial"/>
                <a:ea typeface="Questrial"/>
                <a:cs typeface="Questrial"/>
                <a:sym typeface="Questrial"/>
              </a:rPr>
              <a:t>Level 1 - </a:t>
            </a:r>
            <a:r>
              <a:rPr strike="noStrike" u="none" b="0" cap="none" baseline="0" sz="2400" lang="en-US" i="0">
                <a:solidFill>
                  <a:srgbClr val="FFFFFF"/>
                </a:solidFill>
                <a:latin typeface="Questrial"/>
                <a:ea typeface="Questrial"/>
                <a:cs typeface="Questrial"/>
                <a:sym typeface="Questrial"/>
              </a:rPr>
              <a:t>Create Account</a:t>
            </a:r>
          </a:p>
          <a:p>
            <a:pPr algn="l" rtl="0" lvl="0" marR="0" indent="-384556" marL="448056">
              <a:spcBef>
                <a:spcPts val="600"/>
              </a:spcBef>
              <a:buClr>
                <a:srgbClr val="FFFFFF"/>
              </a:buClr>
              <a:buSzPct val="100000"/>
              <a:buFont typeface="Questrial"/>
              <a:buChar char="⦿"/>
            </a:pPr>
            <a:r>
              <a:rPr sz="2400" lang="en-US">
                <a:solidFill>
                  <a:srgbClr val="FFFFFF"/>
                </a:solidFill>
                <a:latin typeface="Questrial"/>
                <a:ea typeface="Questrial"/>
                <a:cs typeface="Questrial"/>
                <a:sym typeface="Questrial"/>
              </a:rPr>
              <a:t>Level 1 - Login</a:t>
            </a:r>
          </a:p>
          <a:p>
            <a:pPr algn="l" rtl="0" lvl="0" marR="0" indent="-384556" marL="448056">
              <a:spcBef>
                <a:spcPts val="600"/>
              </a:spcBef>
              <a:buClr>
                <a:srgbClr val="FFFFFF"/>
              </a:buClr>
              <a:buSzPct val="100000"/>
              <a:buFont typeface="Questrial"/>
              <a:buChar char="⦿"/>
            </a:pPr>
            <a:r>
              <a:rPr sz="2400" lang="en-US">
                <a:solidFill>
                  <a:srgbClr val="FFFFFF"/>
                </a:solidFill>
                <a:latin typeface="Questrial"/>
                <a:ea typeface="Questrial"/>
                <a:cs typeface="Questrial"/>
                <a:sym typeface="Questrial"/>
              </a:rPr>
              <a:t>Level 1 - Evaluate Teammate</a:t>
            </a:r>
          </a:p>
          <a:p>
            <a:pPr algn="l" rtl="0" lvl="0" marR="0" indent="-384556" marL="448056">
              <a:spcBef>
                <a:spcPts val="600"/>
              </a:spcBef>
              <a:buClr>
                <a:srgbClr val="FFFFFF"/>
              </a:buClr>
              <a:buSzPct val="100000"/>
              <a:buFont typeface="Questrial"/>
              <a:buChar char="⦿"/>
            </a:pPr>
            <a:r>
              <a:rPr sz="2400" lang="en-US">
                <a:solidFill>
                  <a:srgbClr val="FFFFFF"/>
                </a:solidFill>
                <a:latin typeface="Questrial"/>
                <a:ea typeface="Questrial"/>
                <a:cs typeface="Questrial"/>
                <a:sym typeface="Questrial"/>
              </a:rPr>
              <a:t>Level 1 - View Individual Report</a:t>
            </a:r>
          </a:p>
          <a:p>
            <a:pPr algn="l" rtl="0" lvl="0" marR="0" indent="-384556" marL="448056">
              <a:spcBef>
                <a:spcPts val="600"/>
              </a:spcBef>
              <a:buClr>
                <a:srgbClr val="FFFFFF"/>
              </a:buClr>
              <a:buSzPct val="100000"/>
              <a:buFont typeface="Questrial"/>
              <a:buChar char="⦿"/>
            </a:pPr>
            <a:r>
              <a:rPr sz="2400" lang="en-US">
                <a:solidFill>
                  <a:srgbClr val="FFFFFF"/>
                </a:solidFill>
                <a:latin typeface="Questrial"/>
                <a:ea typeface="Questrial"/>
                <a:cs typeface="Questrial"/>
                <a:sym typeface="Questrial"/>
              </a:rPr>
              <a:t>Level 1 - View Team Report</a:t>
            </a:r>
          </a:p>
          <a:p>
            <a:pPr algn="l" rtl="0" lvl="0" marR="0" indent="-384556" marL="448056">
              <a:spcBef>
                <a:spcPts val="600"/>
              </a:spcBef>
              <a:buClr>
                <a:srgbClr val="FFFFFF"/>
              </a:buClr>
              <a:buSzPct val="100000"/>
              <a:buFont typeface="Questrial"/>
              <a:buChar char="⦿"/>
            </a:pPr>
            <a:r>
              <a:rPr sz="2400" lang="en-US">
                <a:solidFill>
                  <a:srgbClr val="FFFFFF"/>
                </a:solidFill>
                <a:latin typeface="Questrial"/>
                <a:ea typeface="Questrial"/>
                <a:cs typeface="Questrial"/>
                <a:sym typeface="Questrial"/>
              </a:rPr>
              <a:t>Level 1 - Establish Class Roster/Team Profile</a:t>
            </a:r>
          </a:p>
          <a:p>
            <a:pPr algn="l" rtl="0" lvl="0" marR="0" indent="-384556" marL="448056">
              <a:spcBef>
                <a:spcPts val="600"/>
              </a:spcBef>
              <a:buClr>
                <a:srgbClr val="FFFFFF"/>
              </a:buClr>
              <a:buSzPct val="100000"/>
              <a:buFont typeface="Questrial"/>
              <a:buChar char="⦿"/>
            </a:pPr>
            <a:r>
              <a:rPr sz="2400" lang="en-US">
                <a:solidFill>
                  <a:srgbClr val="FFFFFF"/>
                </a:solidFill>
                <a:latin typeface="Questrial"/>
                <a:ea typeface="Questrial"/>
                <a:cs typeface="Questrial"/>
                <a:sym typeface="Questrial"/>
              </a:rPr>
              <a:t>Level 1 - Manage Team Evaluations</a:t>
            </a:r>
          </a:p>
          <a:p>
            <a:pPr algn="l" rtl="0" lvl="0" marR="0" indent="-384556" marL="448056">
              <a:spcBef>
                <a:spcPts val="600"/>
              </a:spcBef>
              <a:buClr>
                <a:srgbClr val="FFFFFF"/>
              </a:buClr>
              <a:buSzPct val="100000"/>
              <a:buFont typeface="Questrial"/>
              <a:buChar char="⦿"/>
            </a:pPr>
            <a:r>
              <a:rPr sz="2400" lang="en-US">
                <a:solidFill>
                  <a:srgbClr val="FFFFFF"/>
                </a:solidFill>
                <a:latin typeface="Questrial"/>
                <a:ea typeface="Questrial"/>
                <a:cs typeface="Questrial"/>
                <a:sym typeface="Questrial"/>
              </a:rPr>
              <a:t>Level 1 - Manage User Permissions</a:t>
            </a:r>
          </a:p>
        </p:txBody>
      </p:sp>
      <p:pic>
        <p:nvPicPr>
          <p:cNvPr id="367" name="Shape 367"/>
          <p:cNvPicPr preferRelativeResize="0"/>
          <p:nvPr/>
        </p:nvPicPr>
        <p:blipFill rotWithShape="1">
          <a:blip r:embed="rId3">
            <a:alphaModFix/>
          </a:blip>
          <a:srcRect t="0" b="0" r="0" l="0"/>
          <a:stretch/>
        </p:blipFill>
        <p:spPr>
          <a:xfrm>
            <a:off y="-76200" x="7086600"/>
            <a:ext cy="1497900" cx="2362200"/>
          </a:xfrm>
          <a:prstGeom prst="rect">
            <a:avLst/>
          </a:prstGeom>
          <a:noFill/>
          <a:ln>
            <a:noFill/>
          </a:ln>
        </p:spPr>
      </p:pic>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79" name="Shape 179"/>
        <p:cNvGrpSpPr/>
        <p:nvPr/>
      </p:nvGrpSpPr>
      <p:grpSpPr>
        <a:xfrm>
          <a:off y="0" x="0"/>
          <a:ext cy="0" cx="0"/>
          <a:chOff y="0" x="0"/>
          <a:chExt cy="0" cx="0"/>
        </a:xfrm>
      </p:grpSpPr>
      <p:sp>
        <p:nvSpPr>
          <p:cNvPr id="180" name="Shape 180"/>
          <p:cNvSpPr txBox="1"/>
          <p:nvPr>
            <p:ph type="title"/>
          </p:nvPr>
        </p:nvSpPr>
        <p:spPr>
          <a:xfrm>
            <a:off y="267500" x="-110825"/>
            <a:ext cy="1398900" cx="8797499"/>
          </a:xfrm>
          <a:prstGeom prst="rect">
            <a:avLst/>
          </a:prstGeom>
          <a:noFill/>
          <a:ln>
            <a:noFill/>
          </a:ln>
        </p:spPr>
        <p:txBody>
          <a:bodyPr bIns="45700" rIns="91425" lIns="91425" tIns="45700" anchor="ctr" anchorCtr="0">
            <a:noAutofit/>
          </a:bodyPr>
          <a:lstStyle/>
          <a:p>
            <a:pPr algn="l" rtl="0" lvl="0" marR="0" indent="-2031" marL="484632">
              <a:spcBef>
                <a:spcPts val="0"/>
              </a:spcBef>
              <a:buClr>
                <a:srgbClr val="76D7EF"/>
              </a:buClr>
              <a:buSzPct val="25000"/>
              <a:buFont typeface="Questrial"/>
              <a:buNone/>
            </a:pPr>
            <a:r>
              <a:rPr strike="noStrike" u="none" b="0" cap="none" baseline="0" sz="4200" lang="en-US" i="0">
                <a:solidFill>
                  <a:srgbClr val="76D7EF"/>
                </a:solidFill>
                <a:latin typeface="Questrial"/>
                <a:ea typeface="Questrial"/>
                <a:cs typeface="Questrial"/>
                <a:sym typeface="Questrial"/>
              </a:rPr>
              <a:t>Welcome</a:t>
            </a:r>
          </a:p>
        </p:txBody>
      </p:sp>
      <p:sp>
        <p:nvSpPr>
          <p:cNvPr id="181" name="Shape 181"/>
          <p:cNvSpPr txBox="1"/>
          <p:nvPr>
            <p:ph idx="1" type="body"/>
          </p:nvPr>
        </p:nvSpPr>
        <p:spPr>
          <a:xfrm>
            <a:off y="1882808" x="457200"/>
            <a:ext cy="4572000" cx="8229600"/>
          </a:xfrm>
          <a:prstGeom prst="rect">
            <a:avLst/>
          </a:prstGeom>
          <a:noFill/>
          <a:ln>
            <a:noFill/>
          </a:ln>
        </p:spPr>
        <p:txBody>
          <a:bodyPr bIns="45700" rIns="91425" lIns="91425" tIns="45700" anchor="t" anchorCtr="0">
            <a:noAutofit/>
          </a:bodyPr>
          <a:lstStyle/>
          <a:p>
            <a:pPr algn="l" rtl="0" lvl="0" marR="0" indent="-384556" marL="448056">
              <a:spcBef>
                <a:spcPts val="0"/>
              </a:spcBef>
              <a:buClr>
                <a:schemeClr val="accent1"/>
              </a:buClr>
              <a:buSzPct val="80000"/>
              <a:buFont typeface="Noto Symbol"/>
              <a:buChar char="⦿"/>
            </a:pPr>
            <a:r>
              <a:rPr strike="noStrike" u="none" b="0" cap="none" baseline="0" sz="3200" lang="en-US" i="0">
                <a:solidFill>
                  <a:schemeClr val="accent1"/>
                </a:solidFill>
                <a:latin typeface="Questrial"/>
                <a:ea typeface="Questrial"/>
                <a:cs typeface="Questrial"/>
                <a:sym typeface="Questrial"/>
              </a:rPr>
              <a:t>Client</a:t>
            </a:r>
            <a:r>
              <a:rPr strike="noStrike" u="none" b="0" cap="none" baseline="0" sz="3200" lang="en-US" i="0">
                <a:solidFill>
                  <a:schemeClr val="lt1"/>
                </a:solidFill>
                <a:latin typeface="Questrial"/>
                <a:ea typeface="Questrial"/>
                <a:cs typeface="Questrial"/>
                <a:sym typeface="Questrial"/>
              </a:rPr>
              <a:t>: Dr. Erik Eddy</a:t>
            </a:r>
          </a:p>
          <a:p>
            <a:pPr algn="l" rtl="0" lvl="1" marR="0" indent="-289560" marL="822960">
              <a:spcBef>
                <a:spcPts val="560"/>
              </a:spcBef>
              <a:buClr>
                <a:schemeClr val="accent1"/>
              </a:buClr>
              <a:buSzPct val="95000"/>
              <a:buFont typeface="Verdana"/>
              <a:buChar char="›"/>
            </a:pPr>
            <a:r>
              <a:rPr strike="noStrike" u="none" b="0" cap="none" baseline="0" sz="2800" lang="en-US" i="0">
                <a:solidFill>
                  <a:schemeClr val="lt2"/>
                </a:solidFill>
                <a:latin typeface="Questrial"/>
                <a:ea typeface="Questrial"/>
                <a:cs typeface="Questrial"/>
                <a:sym typeface="Questrial"/>
              </a:rPr>
              <a:t>CEO of TEAMS 101</a:t>
            </a:r>
          </a:p>
          <a:p>
            <a:pPr algn="l" rtl="0" lvl="0" marR="0" indent="-384556" marL="448056">
              <a:spcBef>
                <a:spcPts val="640"/>
              </a:spcBef>
              <a:buClr>
                <a:schemeClr val="accent1"/>
              </a:buClr>
              <a:buSzPct val="80000"/>
              <a:buFont typeface="Noto Symbol"/>
              <a:buChar char="⦿"/>
            </a:pPr>
            <a:r>
              <a:rPr strike="noStrike" u="none" b="0" cap="none" baseline="0" sz="3200" lang="en-US" i="0">
                <a:solidFill>
                  <a:schemeClr val="accent1"/>
                </a:solidFill>
                <a:latin typeface="Questrial"/>
                <a:ea typeface="Questrial"/>
                <a:cs typeface="Questrial"/>
                <a:sym typeface="Questrial"/>
              </a:rPr>
              <a:t>Guest</a:t>
            </a:r>
            <a:r>
              <a:rPr strike="noStrike" u="none" b="0" cap="none" baseline="0" sz="3200" lang="en-US" i="0">
                <a:solidFill>
                  <a:schemeClr val="lt1"/>
                </a:solidFill>
                <a:latin typeface="Questrial"/>
                <a:ea typeface="Questrial"/>
                <a:cs typeface="Questrial"/>
                <a:sym typeface="Questrial"/>
              </a:rPr>
              <a:t>: Dr. Meg Fryling</a:t>
            </a:r>
          </a:p>
          <a:p>
            <a:pPr algn="l" rtl="0" lvl="0" marR="0" indent="-384556" marL="448056">
              <a:spcBef>
                <a:spcPts val="640"/>
              </a:spcBef>
              <a:buClr>
                <a:schemeClr val="accent1"/>
              </a:buClr>
              <a:buSzPct val="80000"/>
              <a:buFont typeface="Noto Symbol"/>
              <a:buChar char="⦿"/>
            </a:pPr>
            <a:r>
              <a:rPr strike="noStrike" u="none" b="0" cap="none" baseline="0" sz="3200" lang="en-US" i="0">
                <a:solidFill>
                  <a:schemeClr val="accent1"/>
                </a:solidFill>
                <a:latin typeface="Questrial"/>
                <a:ea typeface="Questrial"/>
                <a:cs typeface="Questrial"/>
                <a:sym typeface="Questrial"/>
              </a:rPr>
              <a:t>Guest</a:t>
            </a:r>
            <a:r>
              <a:rPr strike="noStrike" u="none" b="0" cap="none" baseline="0" sz="3200" lang="en-US" i="0">
                <a:solidFill>
                  <a:schemeClr val="lt1"/>
                </a:solidFill>
                <a:latin typeface="Questrial"/>
                <a:ea typeface="Questrial"/>
                <a:cs typeface="Questrial"/>
                <a:sym typeface="Questrial"/>
              </a:rPr>
              <a:t>: Dr. Darren Lim</a:t>
            </a:r>
          </a:p>
          <a:p>
            <a:pPr algn="l" rtl="0" lvl="1" marR="0" indent="-3809" marL="537210">
              <a:spcBef>
                <a:spcPts val="520"/>
              </a:spcBef>
              <a:buClr>
                <a:schemeClr val="accent1"/>
              </a:buClr>
              <a:buFont typeface="Verdana"/>
              <a:buNone/>
            </a:pPr>
            <a:r>
              <a:t/>
            </a:r>
            <a:endParaRPr strike="noStrike" u="none" b="0" cap="none" baseline="0" sz="2600" i="0">
              <a:solidFill>
                <a:schemeClr val="lt1"/>
              </a:solidFill>
              <a:latin typeface="Questrial"/>
              <a:ea typeface="Questrial"/>
              <a:cs typeface="Questrial"/>
              <a:sym typeface="Questrial"/>
            </a:endParaRPr>
          </a:p>
        </p:txBody>
      </p:sp>
      <p:pic>
        <p:nvPicPr>
          <p:cNvPr id="182" name="Shape 182"/>
          <p:cNvPicPr preferRelativeResize="0"/>
          <p:nvPr/>
        </p:nvPicPr>
        <p:blipFill rotWithShape="1">
          <a:blip r:embed="rId3">
            <a:alphaModFix/>
          </a:blip>
          <a:srcRect t="0" b="0" r="0" l="0"/>
          <a:stretch/>
        </p:blipFill>
        <p:spPr>
          <a:xfrm>
            <a:off y="0" x="7010400"/>
            <a:ext cy="1497981" cx="2362200"/>
          </a:xfrm>
          <a:prstGeom prst="rect">
            <a:avLst/>
          </a:prstGeom>
          <a:noFill/>
          <a:ln>
            <a:noFill/>
          </a:ln>
        </p:spPr>
      </p:pic>
    </p:spTree>
  </p:cSld>
  <p:clrMapOvr>
    <a:masterClrMapping/>
  </p:clrMapOvr>
  <p:transition spd="slow">
    <p:cut/>
  </p:transition>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71" name="Shape 371"/>
        <p:cNvGrpSpPr/>
        <p:nvPr/>
      </p:nvGrpSpPr>
      <p:grpSpPr>
        <a:xfrm>
          <a:off y="0" x="0"/>
          <a:ext cy="0" cx="0"/>
          <a:chOff y="0" x="0"/>
          <a:chExt cy="0" cx="0"/>
        </a:xfrm>
      </p:grpSpPr>
      <p:sp>
        <p:nvSpPr>
          <p:cNvPr id="372" name="Shape 372"/>
          <p:cNvSpPr txBox="1"/>
          <p:nvPr>
            <p:ph type="title"/>
          </p:nvPr>
        </p:nvSpPr>
        <p:spPr>
          <a:xfrm>
            <a:off y="138525" x="-110825"/>
            <a:ext cy="1398900" cx="8229600"/>
          </a:xfrm>
          <a:prstGeom prst="rect">
            <a:avLst/>
          </a:prstGeom>
          <a:noFill/>
          <a:ln>
            <a:noFill/>
          </a:ln>
        </p:spPr>
        <p:txBody>
          <a:bodyPr bIns="45700" rIns="91425" lIns="91425" tIns="45700" anchor="ctr" anchorCtr="0">
            <a:noAutofit/>
          </a:bodyPr>
          <a:lstStyle/>
          <a:p>
            <a:pPr algn="l" rtl="0" lvl="0" marR="0" indent="-2031" marL="484632">
              <a:spcBef>
                <a:spcPts val="0"/>
              </a:spcBef>
              <a:buClr>
                <a:srgbClr val="76D7EF"/>
              </a:buClr>
              <a:buSzPct val="25000"/>
              <a:buFont typeface="Questrial"/>
              <a:buNone/>
            </a:pPr>
            <a:r>
              <a:rPr sz="4200" lang="en-US">
                <a:solidFill>
                  <a:srgbClr val="76D7EF"/>
                </a:solidFill>
                <a:latin typeface="Questrial"/>
                <a:ea typeface="Questrial"/>
                <a:cs typeface="Questrial"/>
                <a:sym typeface="Questrial"/>
              </a:rPr>
              <a:t>Data Flow Diagrams</a:t>
            </a:r>
          </a:p>
        </p:txBody>
      </p:sp>
      <p:pic>
        <p:nvPicPr>
          <p:cNvPr id="373" name="Shape 373"/>
          <p:cNvPicPr preferRelativeResize="0"/>
          <p:nvPr>
            <p:ph idx="1" type="body"/>
          </p:nvPr>
        </p:nvPicPr>
        <p:blipFill rotWithShape="1">
          <a:blip r:embed="rId3">
            <a:alphaModFix/>
          </a:blip>
          <a:srcRect t="0" b="0" r="0" l="0"/>
          <a:stretch/>
        </p:blipFill>
        <p:spPr>
          <a:xfrm>
            <a:off y="1742031" x="1268100"/>
            <a:ext cy="5018999" cx="6607800"/>
          </a:xfrm>
          <a:prstGeom prst="rect">
            <a:avLst/>
          </a:prstGeom>
          <a:noFill/>
          <a:ln>
            <a:noFill/>
          </a:ln>
        </p:spPr>
      </p:pic>
      <p:pic>
        <p:nvPicPr>
          <p:cNvPr id="374" name="Shape 374"/>
          <p:cNvPicPr preferRelativeResize="0"/>
          <p:nvPr/>
        </p:nvPicPr>
        <p:blipFill rotWithShape="1">
          <a:blip r:embed="rId4">
            <a:alphaModFix/>
          </a:blip>
          <a:srcRect t="0" b="0" r="0" l="0"/>
          <a:stretch/>
        </p:blipFill>
        <p:spPr>
          <a:xfrm>
            <a:off y="-76200" x="7086600"/>
            <a:ext cy="1497981" cx="2362200"/>
          </a:xfrm>
          <a:prstGeom prst="rect">
            <a:avLst/>
          </a:prstGeom>
          <a:noFill/>
          <a:ln>
            <a:noFill/>
          </a:ln>
        </p:spPr>
      </p:pic>
      <p:sp>
        <p:nvSpPr>
          <p:cNvPr id="375" name="Shape 375"/>
          <p:cNvSpPr txBox="1"/>
          <p:nvPr>
            <p:ph idx="2" type="title"/>
          </p:nvPr>
        </p:nvSpPr>
        <p:spPr>
          <a:xfrm>
            <a:off y="1288425" x="-110825"/>
            <a:ext cy="453599" cx="4544100"/>
          </a:xfrm>
          <a:prstGeom prst="rect">
            <a:avLst/>
          </a:prstGeom>
          <a:noFill/>
          <a:ln>
            <a:noFill/>
          </a:ln>
        </p:spPr>
        <p:txBody>
          <a:bodyPr bIns="45700" rIns="91425" lIns="91425" tIns="45700" anchor="ctr" anchorCtr="0">
            <a:noAutofit/>
          </a:bodyPr>
          <a:lstStyle/>
          <a:p>
            <a:pPr rtl="0" lvl="0" marR="0" indent="-2031" marL="484632">
              <a:spcBef>
                <a:spcPts val="0"/>
              </a:spcBef>
              <a:buClr>
                <a:srgbClr val="76D7EF"/>
              </a:buClr>
              <a:buSzPct val="25000"/>
              <a:buFont typeface="Questrial"/>
              <a:buNone/>
            </a:pPr>
            <a:r>
              <a:rPr sz="2400" lang="en-US">
                <a:solidFill>
                  <a:srgbClr val="76D7EF"/>
                </a:solidFill>
                <a:latin typeface="Questrial"/>
                <a:ea typeface="Questrial"/>
                <a:cs typeface="Questrial"/>
                <a:sym typeface="Questrial"/>
              </a:rPr>
              <a:t>Data Flow Diagram Legend</a:t>
            </a:r>
          </a:p>
        </p:txBody>
      </p:sp>
    </p:spTree>
  </p:cSld>
  <p:clrMapOvr>
    <a:masterClrMapping/>
  </p:clrMapOvr>
  <p:transition spd="slow">
    <p:cut/>
  </p:transition>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79" name="Shape 379"/>
        <p:cNvGrpSpPr/>
        <p:nvPr/>
      </p:nvGrpSpPr>
      <p:grpSpPr>
        <a:xfrm>
          <a:off y="0" x="0"/>
          <a:ext cy="0" cx="0"/>
          <a:chOff y="0" x="0"/>
          <a:chExt cy="0" cx="0"/>
        </a:xfrm>
      </p:grpSpPr>
      <p:sp>
        <p:nvSpPr>
          <p:cNvPr id="380" name="Shape 380"/>
          <p:cNvSpPr txBox="1"/>
          <p:nvPr>
            <p:ph type="title"/>
          </p:nvPr>
        </p:nvSpPr>
        <p:spPr>
          <a:xfrm>
            <a:off y="110850" x="-96975"/>
            <a:ext cy="1398900" cx="8229600"/>
          </a:xfrm>
          <a:prstGeom prst="rect">
            <a:avLst/>
          </a:prstGeom>
          <a:noFill/>
          <a:ln>
            <a:noFill/>
          </a:ln>
        </p:spPr>
        <p:txBody>
          <a:bodyPr bIns="45700" rIns="91425" lIns="91425" tIns="45700" anchor="ctr" anchorCtr="0">
            <a:noAutofit/>
          </a:bodyPr>
          <a:lstStyle/>
          <a:p>
            <a:pPr algn="l" rtl="0" lvl="0" marR="0" indent="-2031" marL="484632">
              <a:spcBef>
                <a:spcPts val="0"/>
              </a:spcBef>
              <a:buClr>
                <a:srgbClr val="76D7EF"/>
              </a:buClr>
              <a:buSzPct val="25000"/>
              <a:buFont typeface="Questrial"/>
              <a:buNone/>
            </a:pPr>
            <a:r>
              <a:rPr sz="4200" lang="en-US">
                <a:solidFill>
                  <a:srgbClr val="76D7EF"/>
                </a:solidFill>
                <a:latin typeface="Questrial"/>
                <a:ea typeface="Questrial"/>
                <a:cs typeface="Questrial"/>
                <a:sym typeface="Questrial"/>
              </a:rPr>
              <a:t>Data Flow Diagrams</a:t>
            </a:r>
          </a:p>
        </p:txBody>
      </p:sp>
      <p:pic>
        <p:nvPicPr>
          <p:cNvPr id="381" name="Shape 381"/>
          <p:cNvPicPr preferRelativeResize="0"/>
          <p:nvPr/>
        </p:nvPicPr>
        <p:blipFill rotWithShape="1">
          <a:blip r:embed="rId3">
            <a:alphaModFix/>
          </a:blip>
          <a:srcRect t="0" b="0" r="0" l="0"/>
          <a:stretch/>
        </p:blipFill>
        <p:spPr>
          <a:xfrm>
            <a:off y="-76200" x="7086600"/>
            <a:ext cy="1497981" cx="2362200"/>
          </a:xfrm>
          <a:prstGeom prst="rect">
            <a:avLst/>
          </a:prstGeom>
          <a:noFill/>
          <a:ln>
            <a:noFill/>
          </a:ln>
        </p:spPr>
      </p:pic>
      <p:sp>
        <p:nvSpPr>
          <p:cNvPr id="382" name="Shape 382"/>
          <p:cNvSpPr txBox="1"/>
          <p:nvPr>
            <p:ph idx="2" type="title"/>
          </p:nvPr>
        </p:nvSpPr>
        <p:spPr>
          <a:xfrm>
            <a:off y="1219200" x="-96975"/>
            <a:ext cy="453599" cx="4433400"/>
          </a:xfrm>
          <a:prstGeom prst="rect">
            <a:avLst/>
          </a:prstGeom>
          <a:noFill/>
          <a:ln>
            <a:noFill/>
          </a:ln>
        </p:spPr>
        <p:txBody>
          <a:bodyPr bIns="45700" rIns="91425" lIns="91425" tIns="45700" anchor="ctr" anchorCtr="0">
            <a:noAutofit/>
          </a:bodyPr>
          <a:lstStyle/>
          <a:p>
            <a:pPr rtl="0" lvl="0" marR="0" indent="-2031" marL="484632">
              <a:spcBef>
                <a:spcPts val="0"/>
              </a:spcBef>
              <a:buClr>
                <a:srgbClr val="76D7EF"/>
              </a:buClr>
              <a:buSzPct val="25000"/>
              <a:buFont typeface="Questrial"/>
              <a:buNone/>
            </a:pPr>
            <a:r>
              <a:rPr sz="2400" lang="en-US">
                <a:solidFill>
                  <a:srgbClr val="76D7EF"/>
                </a:solidFill>
                <a:latin typeface="Questrial"/>
                <a:ea typeface="Questrial"/>
                <a:cs typeface="Questrial"/>
                <a:sym typeface="Questrial"/>
              </a:rPr>
              <a:t>Context Diagram</a:t>
            </a:r>
          </a:p>
        </p:txBody>
      </p:sp>
      <p:pic>
        <p:nvPicPr>
          <p:cNvPr id="383" name="Shape 383"/>
          <p:cNvPicPr preferRelativeResize="0"/>
          <p:nvPr/>
        </p:nvPicPr>
        <p:blipFill>
          <a:blip r:embed="rId4">
            <a:alphaModFix/>
          </a:blip>
          <a:stretch>
            <a:fillRect/>
          </a:stretch>
        </p:blipFill>
        <p:spPr>
          <a:xfrm>
            <a:off y="1672787" x="926962"/>
            <a:ext cy="4581525" cx="6181725"/>
          </a:xfrm>
          <a:prstGeom prst="rect">
            <a:avLst/>
          </a:prstGeom>
          <a:noFill/>
          <a:ln>
            <a:noFill/>
          </a:ln>
        </p:spPr>
      </p:pic>
    </p:spTree>
  </p:cSld>
  <p:clrMapOvr>
    <a:masterClrMapping/>
  </p:clrMapOvr>
  <p:transition spd="slow">
    <p:cut/>
  </p:transition>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87" name="Shape 387"/>
        <p:cNvGrpSpPr/>
        <p:nvPr/>
      </p:nvGrpSpPr>
      <p:grpSpPr>
        <a:xfrm>
          <a:off y="0" x="0"/>
          <a:ext cy="0" cx="0"/>
          <a:chOff y="0" x="0"/>
          <a:chExt cy="0" cx="0"/>
        </a:xfrm>
      </p:grpSpPr>
      <p:sp>
        <p:nvSpPr>
          <p:cNvPr id="388" name="Shape 388"/>
          <p:cNvSpPr txBox="1"/>
          <p:nvPr>
            <p:ph type="title"/>
          </p:nvPr>
        </p:nvSpPr>
        <p:spPr>
          <a:xfrm>
            <a:off y="138550" x="-96975"/>
            <a:ext cy="1398900" cx="8229600"/>
          </a:xfrm>
          <a:prstGeom prst="rect">
            <a:avLst/>
          </a:prstGeom>
          <a:noFill/>
          <a:ln>
            <a:noFill/>
          </a:ln>
        </p:spPr>
        <p:txBody>
          <a:bodyPr bIns="45700" rIns="91425" lIns="91425" tIns="45700" anchor="ctr" anchorCtr="0">
            <a:noAutofit/>
          </a:bodyPr>
          <a:lstStyle/>
          <a:p>
            <a:pPr algn="l" rtl="0" lvl="0" marR="0" indent="-2031" marL="484632">
              <a:spcBef>
                <a:spcPts val="0"/>
              </a:spcBef>
              <a:buClr>
                <a:srgbClr val="76D7EF"/>
              </a:buClr>
              <a:buSzPct val="25000"/>
              <a:buFont typeface="Questrial"/>
              <a:buNone/>
            </a:pPr>
            <a:r>
              <a:rPr sz="4200" lang="en-US">
                <a:solidFill>
                  <a:srgbClr val="76D7EF"/>
                </a:solidFill>
                <a:latin typeface="Questrial"/>
                <a:ea typeface="Questrial"/>
                <a:cs typeface="Questrial"/>
                <a:sym typeface="Questrial"/>
              </a:rPr>
              <a:t>Data Flow Diagrams</a:t>
            </a:r>
          </a:p>
        </p:txBody>
      </p:sp>
      <p:pic>
        <p:nvPicPr>
          <p:cNvPr id="389" name="Shape 389"/>
          <p:cNvPicPr preferRelativeResize="0"/>
          <p:nvPr/>
        </p:nvPicPr>
        <p:blipFill rotWithShape="1">
          <a:blip r:embed="rId3">
            <a:alphaModFix/>
          </a:blip>
          <a:srcRect t="0" b="0" r="0" l="0"/>
          <a:stretch/>
        </p:blipFill>
        <p:spPr>
          <a:xfrm>
            <a:off y="-76200" x="7086600"/>
            <a:ext cy="1497981" cx="2362200"/>
          </a:xfrm>
          <a:prstGeom prst="rect">
            <a:avLst/>
          </a:prstGeom>
          <a:noFill/>
          <a:ln>
            <a:noFill/>
          </a:ln>
        </p:spPr>
      </p:pic>
      <p:sp>
        <p:nvSpPr>
          <p:cNvPr id="390" name="Shape 390"/>
          <p:cNvSpPr txBox="1"/>
          <p:nvPr>
            <p:ph idx="2" type="title"/>
          </p:nvPr>
        </p:nvSpPr>
        <p:spPr>
          <a:xfrm>
            <a:off y="1169975" x="-96975"/>
            <a:ext cy="453599" cx="8368200"/>
          </a:xfrm>
          <a:prstGeom prst="rect">
            <a:avLst/>
          </a:prstGeom>
          <a:noFill/>
          <a:ln>
            <a:noFill/>
          </a:ln>
        </p:spPr>
        <p:txBody>
          <a:bodyPr bIns="45700" rIns="91425" lIns="91425" tIns="45700" anchor="ctr" anchorCtr="0">
            <a:noAutofit/>
          </a:bodyPr>
          <a:lstStyle/>
          <a:p>
            <a:pPr rtl="0" lvl="0" marR="0" indent="-2031" marL="484632">
              <a:spcBef>
                <a:spcPts val="0"/>
              </a:spcBef>
              <a:buClr>
                <a:srgbClr val="76D7EF"/>
              </a:buClr>
              <a:buSzPct val="25000"/>
              <a:buFont typeface="Questrial"/>
              <a:buNone/>
            </a:pPr>
            <a:r>
              <a:rPr sz="2400" lang="en-US">
                <a:solidFill>
                  <a:srgbClr val="76D7EF"/>
                </a:solidFill>
                <a:latin typeface="Questrial"/>
                <a:ea typeface="Questrial"/>
                <a:cs typeface="Questrial"/>
                <a:sym typeface="Questrial"/>
              </a:rPr>
              <a:t>Level 0 - Student/Faculty Member/System Administrator</a:t>
            </a:r>
          </a:p>
        </p:txBody>
      </p:sp>
      <p:pic>
        <p:nvPicPr>
          <p:cNvPr id="391" name="Shape 391"/>
          <p:cNvPicPr preferRelativeResize="0"/>
          <p:nvPr/>
        </p:nvPicPr>
        <p:blipFill>
          <a:blip r:embed="rId4">
            <a:alphaModFix/>
          </a:blip>
          <a:stretch>
            <a:fillRect/>
          </a:stretch>
        </p:blipFill>
        <p:spPr>
          <a:xfrm>
            <a:off y="1765262" x="1281112"/>
            <a:ext cy="4676775" cx="6581775"/>
          </a:xfrm>
          <a:prstGeom prst="rect">
            <a:avLst/>
          </a:prstGeom>
          <a:noFill/>
          <a:ln>
            <a:noFill/>
          </a:ln>
        </p:spPr>
      </p:pic>
    </p:spTree>
  </p:cSld>
  <p:clrMapOvr>
    <a:masterClrMapping/>
  </p:clrMapOvr>
  <p:transition spd="slow">
    <p:cut/>
  </p:transition>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95" name="Shape 395"/>
        <p:cNvGrpSpPr/>
        <p:nvPr/>
      </p:nvGrpSpPr>
      <p:grpSpPr>
        <a:xfrm>
          <a:off y="0" x="0"/>
          <a:ext cy="0" cx="0"/>
          <a:chOff y="0" x="0"/>
          <a:chExt cy="0" cx="0"/>
        </a:xfrm>
      </p:grpSpPr>
      <p:sp>
        <p:nvSpPr>
          <p:cNvPr id="396" name="Shape 396"/>
          <p:cNvSpPr txBox="1"/>
          <p:nvPr>
            <p:ph type="title"/>
          </p:nvPr>
        </p:nvSpPr>
        <p:spPr>
          <a:xfrm>
            <a:off y="152525" x="-122200"/>
            <a:ext cy="1398900" cx="8229600"/>
          </a:xfrm>
          <a:prstGeom prst="rect">
            <a:avLst/>
          </a:prstGeom>
          <a:noFill/>
          <a:ln>
            <a:noFill/>
          </a:ln>
        </p:spPr>
        <p:txBody>
          <a:bodyPr bIns="45700" rIns="91425" lIns="91425" tIns="45700" anchor="ctr" anchorCtr="0">
            <a:noAutofit/>
          </a:bodyPr>
          <a:lstStyle/>
          <a:p>
            <a:pPr algn="l" rtl="0" lvl="0" marR="0" indent="-2031" marL="484632">
              <a:spcBef>
                <a:spcPts val="0"/>
              </a:spcBef>
              <a:buClr>
                <a:srgbClr val="76D7EF"/>
              </a:buClr>
              <a:buSzPct val="25000"/>
              <a:buFont typeface="Questrial"/>
              <a:buNone/>
            </a:pPr>
            <a:r>
              <a:rPr sz="4200" lang="en-US">
                <a:solidFill>
                  <a:srgbClr val="76D7EF"/>
                </a:solidFill>
                <a:latin typeface="Questrial"/>
                <a:ea typeface="Questrial"/>
                <a:cs typeface="Questrial"/>
                <a:sym typeface="Questrial"/>
              </a:rPr>
              <a:t>Data Flow Diagrams</a:t>
            </a:r>
          </a:p>
        </p:txBody>
      </p:sp>
      <p:pic>
        <p:nvPicPr>
          <p:cNvPr id="397" name="Shape 397"/>
          <p:cNvPicPr preferRelativeResize="0"/>
          <p:nvPr/>
        </p:nvPicPr>
        <p:blipFill rotWithShape="1">
          <a:blip r:embed="rId3">
            <a:alphaModFix/>
          </a:blip>
          <a:srcRect t="0" b="0" r="0" l="0"/>
          <a:stretch/>
        </p:blipFill>
        <p:spPr>
          <a:xfrm>
            <a:off y="-76200" x="7086600"/>
            <a:ext cy="1497981" cx="2362200"/>
          </a:xfrm>
          <a:prstGeom prst="rect">
            <a:avLst/>
          </a:prstGeom>
          <a:noFill/>
          <a:ln>
            <a:noFill/>
          </a:ln>
        </p:spPr>
      </p:pic>
      <p:sp>
        <p:nvSpPr>
          <p:cNvPr id="398" name="Shape 398"/>
          <p:cNvSpPr txBox="1"/>
          <p:nvPr>
            <p:ph idx="2" type="title"/>
          </p:nvPr>
        </p:nvSpPr>
        <p:spPr>
          <a:xfrm>
            <a:off y="1097825" x="-66775"/>
            <a:ext cy="453599" cx="8368200"/>
          </a:xfrm>
          <a:prstGeom prst="rect">
            <a:avLst/>
          </a:prstGeom>
          <a:noFill/>
          <a:ln>
            <a:noFill/>
          </a:ln>
        </p:spPr>
        <p:txBody>
          <a:bodyPr bIns="45700" rIns="91425" lIns="91425" tIns="45700" anchor="ctr" anchorCtr="0">
            <a:noAutofit/>
          </a:bodyPr>
          <a:lstStyle/>
          <a:p>
            <a:pPr rtl="0" lvl="0" marR="0" indent="-2031" marL="484632">
              <a:spcBef>
                <a:spcPts val="0"/>
              </a:spcBef>
              <a:buClr>
                <a:srgbClr val="76D7EF"/>
              </a:buClr>
              <a:buSzPct val="25000"/>
              <a:buFont typeface="Questrial"/>
              <a:buNone/>
            </a:pPr>
            <a:r>
              <a:rPr sz="2400" lang="en-US">
                <a:solidFill>
                  <a:srgbClr val="76D7EF"/>
                </a:solidFill>
                <a:latin typeface="Questrial"/>
                <a:ea typeface="Questrial"/>
                <a:cs typeface="Questrial"/>
                <a:sym typeface="Questrial"/>
              </a:rPr>
              <a:t>Level 0 - Faculty Member/System Administrator</a:t>
            </a:r>
          </a:p>
        </p:txBody>
      </p:sp>
      <p:pic>
        <p:nvPicPr>
          <p:cNvPr id="399" name="Shape 399"/>
          <p:cNvPicPr preferRelativeResize="0"/>
          <p:nvPr/>
        </p:nvPicPr>
        <p:blipFill>
          <a:blip r:embed="rId4">
            <a:alphaModFix/>
          </a:blip>
          <a:stretch>
            <a:fillRect/>
          </a:stretch>
        </p:blipFill>
        <p:spPr>
          <a:xfrm>
            <a:off y="1551425" x="1396062"/>
            <a:ext cy="5237825" cx="6351875"/>
          </a:xfrm>
          <a:prstGeom prst="rect">
            <a:avLst/>
          </a:prstGeom>
          <a:noFill/>
          <a:ln>
            <a:noFill/>
          </a:ln>
        </p:spPr>
      </p:pic>
    </p:spTree>
  </p:cSld>
  <p:clrMapOvr>
    <a:masterClrMapping/>
  </p:clrMapOvr>
  <p:transition spd="slow">
    <p:cut/>
  </p:transition>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403" name="Shape 403"/>
        <p:cNvGrpSpPr/>
        <p:nvPr/>
      </p:nvGrpSpPr>
      <p:grpSpPr>
        <a:xfrm>
          <a:off y="0" x="0"/>
          <a:ext cy="0" cx="0"/>
          <a:chOff y="0" x="0"/>
          <a:chExt cy="0" cx="0"/>
        </a:xfrm>
      </p:grpSpPr>
      <p:sp>
        <p:nvSpPr>
          <p:cNvPr id="404" name="Shape 404"/>
          <p:cNvSpPr txBox="1"/>
          <p:nvPr>
            <p:ph type="title"/>
          </p:nvPr>
        </p:nvSpPr>
        <p:spPr>
          <a:xfrm>
            <a:off y="166250" x="0"/>
            <a:ext cy="1398900" cx="8229600"/>
          </a:xfrm>
          <a:prstGeom prst="rect">
            <a:avLst/>
          </a:prstGeom>
          <a:noFill/>
          <a:ln>
            <a:noFill/>
          </a:ln>
        </p:spPr>
        <p:txBody>
          <a:bodyPr bIns="45700" rIns="91425" lIns="91425" tIns="45700" anchor="ctr" anchorCtr="0">
            <a:noAutofit/>
          </a:bodyPr>
          <a:lstStyle/>
          <a:p>
            <a:pPr algn="l" rtl="0" lvl="0" marR="0" indent="-2031" marL="484632">
              <a:spcBef>
                <a:spcPts val="0"/>
              </a:spcBef>
              <a:buClr>
                <a:srgbClr val="76D7EF"/>
              </a:buClr>
              <a:buSzPct val="25000"/>
              <a:buFont typeface="Questrial"/>
              <a:buNone/>
            </a:pPr>
            <a:r>
              <a:rPr strike="noStrike" u="none" b="0" cap="none" baseline="0" sz="4200" lang="en-US" i="0">
                <a:solidFill>
                  <a:srgbClr val="76D7EF"/>
                </a:solidFill>
                <a:latin typeface="Questrial"/>
                <a:ea typeface="Questrial"/>
                <a:cs typeface="Questrial"/>
                <a:sym typeface="Questrial"/>
              </a:rPr>
              <a:t>Data Flow Diagrams</a:t>
            </a:r>
          </a:p>
        </p:txBody>
      </p:sp>
      <p:pic>
        <p:nvPicPr>
          <p:cNvPr id="405" name="Shape 405"/>
          <p:cNvPicPr preferRelativeResize="0"/>
          <p:nvPr/>
        </p:nvPicPr>
        <p:blipFill rotWithShape="1">
          <a:blip r:embed="rId3">
            <a:alphaModFix/>
          </a:blip>
          <a:srcRect t="0" b="0" r="0" l="0"/>
          <a:stretch/>
        </p:blipFill>
        <p:spPr>
          <a:xfrm>
            <a:off y="-76200" x="7086600"/>
            <a:ext cy="1497981" cx="2362200"/>
          </a:xfrm>
          <a:prstGeom prst="rect">
            <a:avLst/>
          </a:prstGeom>
          <a:noFill/>
          <a:ln>
            <a:noFill/>
          </a:ln>
        </p:spPr>
      </p:pic>
      <p:pic>
        <p:nvPicPr>
          <p:cNvPr id="406" name="Shape 406"/>
          <p:cNvPicPr preferRelativeResize="0"/>
          <p:nvPr/>
        </p:nvPicPr>
        <p:blipFill>
          <a:blip r:embed="rId4">
            <a:alphaModFix/>
          </a:blip>
          <a:stretch>
            <a:fillRect/>
          </a:stretch>
        </p:blipFill>
        <p:spPr>
          <a:xfrm>
            <a:off y="1998012" x="1943100"/>
            <a:ext cy="3876675" cx="5257800"/>
          </a:xfrm>
          <a:prstGeom prst="rect">
            <a:avLst/>
          </a:prstGeom>
          <a:noFill/>
          <a:ln>
            <a:noFill/>
          </a:ln>
        </p:spPr>
      </p:pic>
      <p:sp>
        <p:nvSpPr>
          <p:cNvPr id="407" name="Shape 407"/>
          <p:cNvSpPr txBox="1"/>
          <p:nvPr>
            <p:ph idx="2" type="title"/>
          </p:nvPr>
        </p:nvSpPr>
        <p:spPr>
          <a:xfrm>
            <a:off y="1169975" x="0"/>
            <a:ext cy="453599" cx="4073099"/>
          </a:xfrm>
          <a:prstGeom prst="rect">
            <a:avLst/>
          </a:prstGeom>
          <a:noFill/>
          <a:ln>
            <a:noFill/>
          </a:ln>
        </p:spPr>
        <p:txBody>
          <a:bodyPr bIns="45700" rIns="91425" lIns="91425" tIns="45700" anchor="ctr" anchorCtr="0">
            <a:noAutofit/>
          </a:bodyPr>
          <a:lstStyle/>
          <a:p>
            <a:pPr rtl="0" lvl="0" marR="0" indent="-2031" marL="484632">
              <a:spcBef>
                <a:spcPts val="0"/>
              </a:spcBef>
              <a:buClr>
                <a:srgbClr val="76D7EF"/>
              </a:buClr>
              <a:buSzPct val="25000"/>
              <a:buFont typeface="Questrial"/>
              <a:buNone/>
            </a:pPr>
            <a:r>
              <a:rPr sz="2400" lang="en-US">
                <a:solidFill>
                  <a:srgbClr val="76D7EF"/>
                </a:solidFill>
                <a:latin typeface="Questrial"/>
                <a:ea typeface="Questrial"/>
                <a:cs typeface="Questrial"/>
                <a:sym typeface="Questrial"/>
              </a:rPr>
              <a:t>Level 1 - Create Account</a:t>
            </a:r>
          </a:p>
        </p:txBody>
      </p:sp>
    </p:spTree>
  </p:cSld>
  <p:clrMapOvr>
    <a:masterClrMapping/>
  </p:clrMapOvr>
  <p:transition spd="slow">
    <p:cut/>
  </p:transition>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411" name="Shape 411"/>
        <p:cNvGrpSpPr/>
        <p:nvPr/>
      </p:nvGrpSpPr>
      <p:grpSpPr>
        <a:xfrm>
          <a:off y="0" x="0"/>
          <a:ext cy="0" cx="0"/>
          <a:chOff y="0" x="0"/>
          <a:chExt cy="0" cx="0"/>
        </a:xfrm>
      </p:grpSpPr>
      <p:sp>
        <p:nvSpPr>
          <p:cNvPr id="412" name="Shape 412"/>
          <p:cNvSpPr txBox="1"/>
          <p:nvPr>
            <p:ph type="title"/>
          </p:nvPr>
        </p:nvSpPr>
        <p:spPr>
          <a:xfrm>
            <a:off y="152400" x="457200"/>
            <a:ext cy="1399031" cx="8229600"/>
          </a:xfrm>
          <a:prstGeom prst="rect">
            <a:avLst/>
          </a:prstGeom>
          <a:noFill/>
          <a:ln>
            <a:noFill/>
          </a:ln>
        </p:spPr>
        <p:txBody>
          <a:bodyPr bIns="45700" rIns="91425" lIns="91425" tIns="45700" anchor="ctr" anchorCtr="0">
            <a:noAutofit/>
          </a:bodyPr>
          <a:lstStyle/>
          <a:p>
            <a:pPr algn="l" rtl="0" lvl="0" marR="0" indent="-2031" marL="484632">
              <a:spcBef>
                <a:spcPts val="0"/>
              </a:spcBef>
              <a:buClr>
                <a:srgbClr val="76D7EF"/>
              </a:buClr>
              <a:buSzPct val="25000"/>
              <a:buFont typeface="Questrial"/>
              <a:buNone/>
            </a:pPr>
            <a:r>
              <a:rPr strike="noStrike" u="none" b="0" cap="none" baseline="0" sz="4200" lang="en-US" i="0">
                <a:solidFill>
                  <a:srgbClr val="76D7EF"/>
                </a:solidFill>
                <a:latin typeface="Questrial"/>
                <a:ea typeface="Questrial"/>
                <a:cs typeface="Questrial"/>
                <a:sym typeface="Questrial"/>
              </a:rPr>
              <a:t>Data Flow Diagrams</a:t>
            </a:r>
          </a:p>
        </p:txBody>
      </p:sp>
      <p:pic>
        <p:nvPicPr>
          <p:cNvPr id="413" name="Shape 413"/>
          <p:cNvPicPr preferRelativeResize="0"/>
          <p:nvPr/>
        </p:nvPicPr>
        <p:blipFill rotWithShape="1">
          <a:blip r:embed="rId3">
            <a:alphaModFix/>
          </a:blip>
          <a:srcRect t="0" b="0" r="0" l="0"/>
          <a:stretch/>
        </p:blipFill>
        <p:spPr>
          <a:xfrm>
            <a:off y="-76200" x="7086600"/>
            <a:ext cy="1497981" cx="2362200"/>
          </a:xfrm>
          <a:prstGeom prst="rect">
            <a:avLst/>
          </a:prstGeom>
          <a:noFill/>
          <a:ln>
            <a:noFill/>
          </a:ln>
        </p:spPr>
      </p:pic>
      <p:pic>
        <p:nvPicPr>
          <p:cNvPr id="414" name="Shape 414"/>
          <p:cNvPicPr preferRelativeResize="0"/>
          <p:nvPr/>
        </p:nvPicPr>
        <p:blipFill>
          <a:blip r:embed="rId4">
            <a:alphaModFix/>
          </a:blip>
          <a:stretch>
            <a:fillRect/>
          </a:stretch>
        </p:blipFill>
        <p:spPr>
          <a:xfrm>
            <a:off y="1751312" x="1966912"/>
            <a:ext cy="3876675" cx="5210175"/>
          </a:xfrm>
          <a:prstGeom prst="rect">
            <a:avLst/>
          </a:prstGeom>
          <a:noFill/>
          <a:ln>
            <a:noFill/>
          </a:ln>
        </p:spPr>
      </p:pic>
      <p:sp>
        <p:nvSpPr>
          <p:cNvPr id="415" name="Shape 415"/>
          <p:cNvSpPr txBox="1"/>
          <p:nvPr>
            <p:ph idx="2" type="title"/>
          </p:nvPr>
        </p:nvSpPr>
        <p:spPr>
          <a:xfrm>
            <a:off y="1169975" x="457200"/>
            <a:ext cy="453599" cx="4073099"/>
          </a:xfrm>
          <a:prstGeom prst="rect">
            <a:avLst/>
          </a:prstGeom>
          <a:noFill/>
          <a:ln>
            <a:noFill/>
          </a:ln>
        </p:spPr>
        <p:txBody>
          <a:bodyPr bIns="45700" rIns="91425" lIns="91425" tIns="45700" anchor="ctr" anchorCtr="0">
            <a:noAutofit/>
          </a:bodyPr>
          <a:lstStyle/>
          <a:p>
            <a:pPr rtl="0" lvl="0" marR="0" indent="-2031" marL="484632">
              <a:spcBef>
                <a:spcPts val="0"/>
              </a:spcBef>
              <a:buClr>
                <a:srgbClr val="76D7EF"/>
              </a:buClr>
              <a:buSzPct val="25000"/>
              <a:buFont typeface="Questrial"/>
              <a:buNone/>
            </a:pPr>
            <a:r>
              <a:rPr sz="2400" lang="en-US">
                <a:solidFill>
                  <a:srgbClr val="76D7EF"/>
                </a:solidFill>
                <a:latin typeface="Questrial"/>
                <a:ea typeface="Questrial"/>
                <a:cs typeface="Questrial"/>
                <a:sym typeface="Questrial"/>
              </a:rPr>
              <a:t>Level 1 - Login</a:t>
            </a:r>
          </a:p>
        </p:txBody>
      </p:sp>
    </p:spTree>
  </p:cSld>
  <p:clrMapOvr>
    <a:masterClrMapping/>
  </p:clrMapOvr>
  <p:transition spd="slow">
    <p:cut/>
  </p:transition>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419" name="Shape 419"/>
        <p:cNvGrpSpPr/>
        <p:nvPr/>
      </p:nvGrpSpPr>
      <p:grpSpPr>
        <a:xfrm>
          <a:off y="0" x="0"/>
          <a:ext cy="0" cx="0"/>
          <a:chOff y="0" x="0"/>
          <a:chExt cy="0" cx="0"/>
        </a:xfrm>
      </p:grpSpPr>
      <p:sp>
        <p:nvSpPr>
          <p:cNvPr id="420" name="Shape 420"/>
          <p:cNvSpPr txBox="1"/>
          <p:nvPr>
            <p:ph type="title"/>
          </p:nvPr>
        </p:nvSpPr>
        <p:spPr>
          <a:xfrm>
            <a:off y="152400" x="457200"/>
            <a:ext cy="1398900" cx="8229600"/>
          </a:xfrm>
          <a:prstGeom prst="rect">
            <a:avLst/>
          </a:prstGeom>
          <a:noFill/>
          <a:ln>
            <a:noFill/>
          </a:ln>
        </p:spPr>
        <p:txBody>
          <a:bodyPr bIns="45700" rIns="91425" lIns="91425" tIns="45700" anchor="ctr" anchorCtr="0">
            <a:noAutofit/>
          </a:bodyPr>
          <a:lstStyle/>
          <a:p>
            <a:pPr algn="l" rtl="0" lvl="0" marR="0" indent="-2031" marL="484632">
              <a:spcBef>
                <a:spcPts val="0"/>
              </a:spcBef>
              <a:buClr>
                <a:srgbClr val="76D7EF"/>
              </a:buClr>
              <a:buSzPct val="25000"/>
              <a:buFont typeface="Questrial"/>
              <a:buNone/>
            </a:pPr>
            <a:r>
              <a:rPr strike="noStrike" u="none" b="0" cap="none" baseline="0" sz="4200" lang="en-US" i="0">
                <a:solidFill>
                  <a:srgbClr val="76D7EF"/>
                </a:solidFill>
                <a:latin typeface="Questrial"/>
                <a:ea typeface="Questrial"/>
                <a:cs typeface="Questrial"/>
                <a:sym typeface="Questrial"/>
              </a:rPr>
              <a:t>Data Flow Diagrams</a:t>
            </a:r>
          </a:p>
        </p:txBody>
      </p:sp>
      <p:pic>
        <p:nvPicPr>
          <p:cNvPr id="421" name="Shape 421"/>
          <p:cNvPicPr preferRelativeResize="0"/>
          <p:nvPr/>
        </p:nvPicPr>
        <p:blipFill rotWithShape="1">
          <a:blip r:embed="rId3">
            <a:alphaModFix/>
          </a:blip>
          <a:srcRect t="0" b="0" r="0" l="0"/>
          <a:stretch/>
        </p:blipFill>
        <p:spPr>
          <a:xfrm>
            <a:off y="-76200" x="7086600"/>
            <a:ext cy="1497900" cx="2362200"/>
          </a:xfrm>
          <a:prstGeom prst="rect">
            <a:avLst/>
          </a:prstGeom>
          <a:noFill/>
          <a:ln>
            <a:noFill/>
          </a:ln>
        </p:spPr>
      </p:pic>
      <p:pic>
        <p:nvPicPr>
          <p:cNvPr id="422" name="Shape 422"/>
          <p:cNvPicPr preferRelativeResize="0"/>
          <p:nvPr/>
        </p:nvPicPr>
        <p:blipFill>
          <a:blip r:embed="rId4">
            <a:alphaModFix/>
          </a:blip>
          <a:stretch>
            <a:fillRect/>
          </a:stretch>
        </p:blipFill>
        <p:spPr>
          <a:xfrm>
            <a:off y="1705850" x="1785925"/>
            <a:ext cy="4152900" cx="5572125"/>
          </a:xfrm>
          <a:prstGeom prst="rect">
            <a:avLst/>
          </a:prstGeom>
          <a:noFill/>
          <a:ln>
            <a:noFill/>
          </a:ln>
        </p:spPr>
      </p:pic>
      <p:sp>
        <p:nvSpPr>
          <p:cNvPr id="423" name="Shape 423"/>
          <p:cNvSpPr txBox="1"/>
          <p:nvPr>
            <p:ph idx="2" type="title"/>
          </p:nvPr>
        </p:nvSpPr>
        <p:spPr>
          <a:xfrm>
            <a:off y="1169975" x="457200"/>
            <a:ext cy="453599" cx="4641299"/>
          </a:xfrm>
          <a:prstGeom prst="rect">
            <a:avLst/>
          </a:prstGeom>
          <a:noFill/>
          <a:ln>
            <a:noFill/>
          </a:ln>
        </p:spPr>
        <p:txBody>
          <a:bodyPr bIns="45700" rIns="91425" lIns="91425" tIns="45700" anchor="ctr" anchorCtr="0">
            <a:noAutofit/>
          </a:bodyPr>
          <a:lstStyle/>
          <a:p>
            <a:pPr rtl="0" lvl="0" marR="0" indent="-2031" marL="484632">
              <a:spcBef>
                <a:spcPts val="0"/>
              </a:spcBef>
              <a:buClr>
                <a:srgbClr val="76D7EF"/>
              </a:buClr>
              <a:buSzPct val="25000"/>
              <a:buFont typeface="Questrial"/>
              <a:buNone/>
            </a:pPr>
            <a:r>
              <a:rPr sz="2400" lang="en-US">
                <a:solidFill>
                  <a:srgbClr val="76D7EF"/>
                </a:solidFill>
                <a:latin typeface="Questrial"/>
                <a:ea typeface="Questrial"/>
                <a:cs typeface="Questrial"/>
                <a:sym typeface="Questrial"/>
              </a:rPr>
              <a:t>Level 1 - Evaluate Teammate</a:t>
            </a:r>
          </a:p>
        </p:txBody>
      </p:sp>
    </p:spTree>
  </p:cSld>
  <p:clrMapOvr>
    <a:masterClrMapping/>
  </p:clrMapOvr>
  <p:transition spd="slow">
    <p:cut/>
  </p:transition>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427" name="Shape 427"/>
        <p:cNvGrpSpPr/>
        <p:nvPr/>
      </p:nvGrpSpPr>
      <p:grpSpPr>
        <a:xfrm>
          <a:off y="0" x="0"/>
          <a:ext cy="0" cx="0"/>
          <a:chOff y="0" x="0"/>
          <a:chExt cy="0" cx="0"/>
        </a:xfrm>
      </p:grpSpPr>
      <p:sp>
        <p:nvSpPr>
          <p:cNvPr id="428" name="Shape 428"/>
          <p:cNvSpPr txBox="1"/>
          <p:nvPr>
            <p:ph type="title"/>
          </p:nvPr>
        </p:nvSpPr>
        <p:spPr>
          <a:xfrm>
            <a:off y="152400" x="457200"/>
            <a:ext cy="1399031" cx="8229600"/>
          </a:xfrm>
          <a:prstGeom prst="rect">
            <a:avLst/>
          </a:prstGeom>
          <a:noFill/>
          <a:ln>
            <a:noFill/>
          </a:ln>
        </p:spPr>
        <p:txBody>
          <a:bodyPr bIns="45700" rIns="91425" lIns="91425" tIns="45700" anchor="ctr" anchorCtr="0">
            <a:noAutofit/>
          </a:bodyPr>
          <a:lstStyle/>
          <a:p>
            <a:pPr algn="l" rtl="0" lvl="0" marR="0" indent="-2031" marL="484632">
              <a:spcBef>
                <a:spcPts val="0"/>
              </a:spcBef>
              <a:buClr>
                <a:srgbClr val="76D7EF"/>
              </a:buClr>
              <a:buSzPct val="25000"/>
              <a:buFont typeface="Questrial"/>
              <a:buNone/>
            </a:pPr>
            <a:r>
              <a:rPr strike="noStrike" u="none" b="0" cap="none" baseline="0" sz="4200" lang="en-US" i="0">
                <a:solidFill>
                  <a:srgbClr val="76D7EF"/>
                </a:solidFill>
                <a:latin typeface="Questrial"/>
                <a:ea typeface="Questrial"/>
                <a:cs typeface="Questrial"/>
                <a:sym typeface="Questrial"/>
              </a:rPr>
              <a:t>Data Flow Diagrams</a:t>
            </a:r>
          </a:p>
        </p:txBody>
      </p:sp>
      <p:pic>
        <p:nvPicPr>
          <p:cNvPr id="429" name="Shape 429"/>
          <p:cNvPicPr preferRelativeResize="0"/>
          <p:nvPr/>
        </p:nvPicPr>
        <p:blipFill rotWithShape="1">
          <a:blip r:embed="rId3">
            <a:alphaModFix/>
          </a:blip>
          <a:srcRect t="0" b="0" r="0" l="0"/>
          <a:stretch/>
        </p:blipFill>
        <p:spPr>
          <a:xfrm>
            <a:off y="-76200" x="7086600"/>
            <a:ext cy="1497981" cx="2362200"/>
          </a:xfrm>
          <a:prstGeom prst="rect">
            <a:avLst/>
          </a:prstGeom>
          <a:noFill/>
          <a:ln>
            <a:noFill/>
          </a:ln>
        </p:spPr>
      </p:pic>
      <p:sp>
        <p:nvSpPr>
          <p:cNvPr id="430" name="Shape 430"/>
          <p:cNvSpPr txBox="1"/>
          <p:nvPr>
            <p:ph idx="2" type="title"/>
          </p:nvPr>
        </p:nvSpPr>
        <p:spPr>
          <a:xfrm>
            <a:off y="1169975" x="457200"/>
            <a:ext cy="453599" cx="4876799"/>
          </a:xfrm>
          <a:prstGeom prst="rect">
            <a:avLst/>
          </a:prstGeom>
          <a:noFill/>
          <a:ln>
            <a:noFill/>
          </a:ln>
        </p:spPr>
        <p:txBody>
          <a:bodyPr bIns="45700" rIns="91425" lIns="91425" tIns="45700" anchor="ctr" anchorCtr="0">
            <a:noAutofit/>
          </a:bodyPr>
          <a:lstStyle/>
          <a:p>
            <a:pPr rtl="0" lvl="0" marR="0" indent="-2031" marL="484632">
              <a:spcBef>
                <a:spcPts val="0"/>
              </a:spcBef>
              <a:buClr>
                <a:srgbClr val="76D7EF"/>
              </a:buClr>
              <a:buSzPct val="25000"/>
              <a:buFont typeface="Questrial"/>
              <a:buNone/>
            </a:pPr>
            <a:r>
              <a:rPr sz="2400" lang="en-US">
                <a:solidFill>
                  <a:srgbClr val="76D7EF"/>
                </a:solidFill>
                <a:latin typeface="Questrial"/>
                <a:ea typeface="Questrial"/>
                <a:cs typeface="Questrial"/>
                <a:sym typeface="Questrial"/>
              </a:rPr>
              <a:t>Level 1 - View Individual Report</a:t>
            </a:r>
          </a:p>
        </p:txBody>
      </p:sp>
      <p:pic>
        <p:nvPicPr>
          <p:cNvPr id="431" name="Shape 431"/>
          <p:cNvPicPr preferRelativeResize="0"/>
          <p:nvPr/>
        </p:nvPicPr>
        <p:blipFill>
          <a:blip r:embed="rId4">
            <a:alphaModFix/>
          </a:blip>
          <a:stretch>
            <a:fillRect/>
          </a:stretch>
        </p:blipFill>
        <p:spPr>
          <a:xfrm>
            <a:off y="1696225" x="2362200"/>
            <a:ext cy="4610100" cx="4419600"/>
          </a:xfrm>
          <a:prstGeom prst="rect">
            <a:avLst/>
          </a:prstGeom>
          <a:noFill/>
          <a:ln>
            <a:noFill/>
          </a:ln>
        </p:spPr>
      </p:pic>
    </p:spTree>
  </p:cSld>
  <p:clrMapOvr>
    <a:masterClrMapping/>
  </p:clrMapOvr>
  <p:transition spd="slow">
    <p:cut/>
  </p:transition>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435" name="Shape 435"/>
        <p:cNvGrpSpPr/>
        <p:nvPr/>
      </p:nvGrpSpPr>
      <p:grpSpPr>
        <a:xfrm>
          <a:off y="0" x="0"/>
          <a:ext cy="0" cx="0"/>
          <a:chOff y="0" x="0"/>
          <a:chExt cy="0" cx="0"/>
        </a:xfrm>
      </p:grpSpPr>
      <p:sp>
        <p:nvSpPr>
          <p:cNvPr id="436" name="Shape 436"/>
          <p:cNvSpPr txBox="1"/>
          <p:nvPr>
            <p:ph type="title"/>
          </p:nvPr>
        </p:nvSpPr>
        <p:spPr>
          <a:xfrm>
            <a:off y="152400" x="457200"/>
            <a:ext cy="1399031" cx="8229600"/>
          </a:xfrm>
          <a:prstGeom prst="rect">
            <a:avLst/>
          </a:prstGeom>
          <a:noFill/>
          <a:ln>
            <a:noFill/>
          </a:ln>
        </p:spPr>
        <p:txBody>
          <a:bodyPr bIns="45700" rIns="91425" lIns="91425" tIns="45700" anchor="ctr" anchorCtr="0">
            <a:noAutofit/>
          </a:bodyPr>
          <a:lstStyle/>
          <a:p>
            <a:pPr algn="l" rtl="0" lvl="0" marR="0" indent="-2031" marL="484632">
              <a:spcBef>
                <a:spcPts val="0"/>
              </a:spcBef>
              <a:buClr>
                <a:srgbClr val="76D7EF"/>
              </a:buClr>
              <a:buSzPct val="25000"/>
              <a:buFont typeface="Questrial"/>
              <a:buNone/>
            </a:pPr>
            <a:r>
              <a:rPr strike="noStrike" u="none" b="0" cap="none" baseline="0" sz="4200" lang="en-US" i="0">
                <a:solidFill>
                  <a:srgbClr val="76D7EF"/>
                </a:solidFill>
                <a:latin typeface="Questrial"/>
                <a:ea typeface="Questrial"/>
                <a:cs typeface="Questrial"/>
                <a:sym typeface="Questrial"/>
              </a:rPr>
              <a:t>Data Flow Diagrams</a:t>
            </a:r>
          </a:p>
        </p:txBody>
      </p:sp>
      <p:pic>
        <p:nvPicPr>
          <p:cNvPr id="437" name="Shape 437"/>
          <p:cNvPicPr preferRelativeResize="0"/>
          <p:nvPr/>
        </p:nvPicPr>
        <p:blipFill rotWithShape="1">
          <a:blip r:embed="rId3">
            <a:alphaModFix/>
          </a:blip>
          <a:srcRect t="0" b="0" r="0" l="0"/>
          <a:stretch/>
        </p:blipFill>
        <p:spPr>
          <a:xfrm>
            <a:off y="-76200" x="7086600"/>
            <a:ext cy="1497981" cx="2362200"/>
          </a:xfrm>
          <a:prstGeom prst="rect">
            <a:avLst/>
          </a:prstGeom>
          <a:noFill/>
          <a:ln>
            <a:noFill/>
          </a:ln>
        </p:spPr>
      </p:pic>
      <p:pic>
        <p:nvPicPr>
          <p:cNvPr id="438" name="Shape 438"/>
          <p:cNvPicPr preferRelativeResize="0"/>
          <p:nvPr/>
        </p:nvPicPr>
        <p:blipFill>
          <a:blip r:embed="rId4">
            <a:alphaModFix/>
          </a:blip>
          <a:stretch>
            <a:fillRect/>
          </a:stretch>
        </p:blipFill>
        <p:spPr>
          <a:xfrm>
            <a:off y="1863425" x="2824162"/>
            <a:ext cy="4114800" cx="3495675"/>
          </a:xfrm>
          <a:prstGeom prst="rect">
            <a:avLst/>
          </a:prstGeom>
          <a:noFill/>
          <a:ln>
            <a:noFill/>
          </a:ln>
        </p:spPr>
      </p:pic>
      <p:sp>
        <p:nvSpPr>
          <p:cNvPr id="439" name="Shape 439"/>
          <p:cNvSpPr txBox="1"/>
          <p:nvPr>
            <p:ph idx="2" type="title"/>
          </p:nvPr>
        </p:nvSpPr>
        <p:spPr>
          <a:xfrm>
            <a:off y="1169975" x="457200"/>
            <a:ext cy="453599" cx="4364099"/>
          </a:xfrm>
          <a:prstGeom prst="rect">
            <a:avLst/>
          </a:prstGeom>
          <a:noFill/>
          <a:ln>
            <a:noFill/>
          </a:ln>
        </p:spPr>
        <p:txBody>
          <a:bodyPr bIns="45700" rIns="91425" lIns="91425" tIns="45700" anchor="ctr" anchorCtr="0">
            <a:noAutofit/>
          </a:bodyPr>
          <a:lstStyle/>
          <a:p>
            <a:pPr rtl="0" lvl="0" marR="0" indent="-2031" marL="484632">
              <a:spcBef>
                <a:spcPts val="0"/>
              </a:spcBef>
              <a:buClr>
                <a:srgbClr val="76D7EF"/>
              </a:buClr>
              <a:buSzPct val="25000"/>
              <a:buFont typeface="Questrial"/>
              <a:buNone/>
            </a:pPr>
            <a:r>
              <a:rPr sz="2400" lang="en-US">
                <a:solidFill>
                  <a:srgbClr val="76D7EF"/>
                </a:solidFill>
                <a:latin typeface="Questrial"/>
                <a:ea typeface="Questrial"/>
                <a:cs typeface="Questrial"/>
                <a:sym typeface="Questrial"/>
              </a:rPr>
              <a:t>Level 1 - View Team Report</a:t>
            </a:r>
          </a:p>
        </p:txBody>
      </p:sp>
    </p:spTree>
  </p:cSld>
  <p:clrMapOvr>
    <a:masterClrMapping/>
  </p:clrMapOvr>
  <p:transition spd="slow">
    <p:cut/>
  </p:transition>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443" name="Shape 443"/>
        <p:cNvGrpSpPr/>
        <p:nvPr/>
      </p:nvGrpSpPr>
      <p:grpSpPr>
        <a:xfrm>
          <a:off y="0" x="0"/>
          <a:ext cy="0" cx="0"/>
          <a:chOff y="0" x="0"/>
          <a:chExt cy="0" cx="0"/>
        </a:xfrm>
      </p:grpSpPr>
      <p:sp>
        <p:nvSpPr>
          <p:cNvPr id="444" name="Shape 444"/>
          <p:cNvSpPr txBox="1"/>
          <p:nvPr>
            <p:ph type="title"/>
          </p:nvPr>
        </p:nvSpPr>
        <p:spPr>
          <a:xfrm>
            <a:off y="152400" x="457200"/>
            <a:ext cy="1399031" cx="8229600"/>
          </a:xfrm>
          <a:prstGeom prst="rect">
            <a:avLst/>
          </a:prstGeom>
          <a:noFill/>
          <a:ln>
            <a:noFill/>
          </a:ln>
        </p:spPr>
        <p:txBody>
          <a:bodyPr bIns="45700" rIns="91425" lIns="91425" tIns="45700" anchor="ctr" anchorCtr="0">
            <a:noAutofit/>
          </a:bodyPr>
          <a:lstStyle/>
          <a:p>
            <a:pPr algn="l" rtl="0" lvl="0" marR="0" indent="-2031" marL="484632">
              <a:spcBef>
                <a:spcPts val="0"/>
              </a:spcBef>
              <a:buClr>
                <a:srgbClr val="76D7EF"/>
              </a:buClr>
              <a:buSzPct val="25000"/>
              <a:buFont typeface="Questrial"/>
              <a:buNone/>
            </a:pPr>
            <a:r>
              <a:rPr strike="noStrike" u="none" b="0" cap="none" baseline="0" sz="4200" lang="en-US" i="0">
                <a:solidFill>
                  <a:srgbClr val="76D7EF"/>
                </a:solidFill>
                <a:latin typeface="Questrial"/>
                <a:ea typeface="Questrial"/>
                <a:cs typeface="Questrial"/>
                <a:sym typeface="Questrial"/>
              </a:rPr>
              <a:t>Data Flow Diagrams</a:t>
            </a:r>
          </a:p>
        </p:txBody>
      </p:sp>
      <p:pic>
        <p:nvPicPr>
          <p:cNvPr id="445" name="Shape 445"/>
          <p:cNvPicPr preferRelativeResize="0"/>
          <p:nvPr/>
        </p:nvPicPr>
        <p:blipFill rotWithShape="1">
          <a:blip r:embed="rId3">
            <a:alphaModFix/>
          </a:blip>
          <a:srcRect t="0" b="0" r="0" l="0"/>
          <a:stretch/>
        </p:blipFill>
        <p:spPr>
          <a:xfrm>
            <a:off y="-76200" x="7086600"/>
            <a:ext cy="1497981" cx="2362200"/>
          </a:xfrm>
          <a:prstGeom prst="rect">
            <a:avLst/>
          </a:prstGeom>
          <a:noFill/>
          <a:ln>
            <a:noFill/>
          </a:ln>
        </p:spPr>
      </p:pic>
      <p:sp>
        <p:nvSpPr>
          <p:cNvPr id="446" name="Shape 446"/>
          <p:cNvSpPr txBox="1"/>
          <p:nvPr>
            <p:ph idx="2" type="title"/>
          </p:nvPr>
        </p:nvSpPr>
        <p:spPr>
          <a:xfrm>
            <a:off y="1169975" x="457200"/>
            <a:ext cy="453599" cx="6802499"/>
          </a:xfrm>
          <a:prstGeom prst="rect">
            <a:avLst/>
          </a:prstGeom>
          <a:noFill/>
          <a:ln>
            <a:noFill/>
          </a:ln>
        </p:spPr>
        <p:txBody>
          <a:bodyPr bIns="45700" rIns="91425" lIns="91425" tIns="45700" anchor="ctr" anchorCtr="0">
            <a:noAutofit/>
          </a:bodyPr>
          <a:lstStyle/>
          <a:p>
            <a:pPr rtl="0" lvl="0" marR="0" indent="-2031" marL="484632">
              <a:spcBef>
                <a:spcPts val="0"/>
              </a:spcBef>
              <a:buClr>
                <a:srgbClr val="76D7EF"/>
              </a:buClr>
              <a:buSzPct val="25000"/>
              <a:buFont typeface="Questrial"/>
              <a:buNone/>
            </a:pPr>
            <a:r>
              <a:rPr sz="2400" lang="en-US">
                <a:solidFill>
                  <a:srgbClr val="76D7EF"/>
                </a:solidFill>
                <a:latin typeface="Questrial"/>
                <a:ea typeface="Questrial"/>
                <a:cs typeface="Questrial"/>
                <a:sym typeface="Questrial"/>
              </a:rPr>
              <a:t>Level 1 - Establish Class Roster/Team Profile</a:t>
            </a:r>
          </a:p>
        </p:txBody>
      </p:sp>
      <p:pic>
        <p:nvPicPr>
          <p:cNvPr id="447" name="Shape 447"/>
          <p:cNvPicPr preferRelativeResize="0"/>
          <p:nvPr/>
        </p:nvPicPr>
        <p:blipFill>
          <a:blip r:embed="rId4">
            <a:alphaModFix/>
          </a:blip>
          <a:stretch>
            <a:fillRect/>
          </a:stretch>
        </p:blipFill>
        <p:spPr>
          <a:xfrm>
            <a:off y="1857925" x="2043100"/>
            <a:ext cy="4305300" cx="5057775"/>
          </a:xfrm>
          <a:prstGeom prst="rect">
            <a:avLst/>
          </a:prstGeom>
          <a:noFill/>
          <a:ln>
            <a:noFill/>
          </a:ln>
        </p:spPr>
      </p:pic>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86" name="Shape 186"/>
        <p:cNvGrpSpPr/>
        <p:nvPr/>
      </p:nvGrpSpPr>
      <p:grpSpPr>
        <a:xfrm>
          <a:off y="0" x="0"/>
          <a:ext cy="0" cx="0"/>
          <a:chOff y="0" x="0"/>
          <a:chExt cy="0" cx="0"/>
        </a:xfrm>
      </p:grpSpPr>
      <p:sp>
        <p:nvSpPr>
          <p:cNvPr id="187" name="Shape 187"/>
          <p:cNvSpPr txBox="1"/>
          <p:nvPr>
            <p:ph type="title"/>
          </p:nvPr>
        </p:nvSpPr>
        <p:spPr>
          <a:xfrm>
            <a:off y="273050" x="138549"/>
            <a:ext cy="1398900" cx="8510099"/>
          </a:xfrm>
          <a:prstGeom prst="rect">
            <a:avLst/>
          </a:prstGeom>
          <a:noFill/>
          <a:ln>
            <a:noFill/>
          </a:ln>
        </p:spPr>
        <p:txBody>
          <a:bodyPr bIns="45700" rIns="91425" lIns="91425" tIns="45700" anchor="ctr" anchorCtr="0">
            <a:noAutofit/>
          </a:bodyPr>
          <a:lstStyle/>
          <a:p>
            <a:pPr algn="l" rtl="0" lvl="0" marR="0" indent="-2031" marL="484632">
              <a:spcBef>
                <a:spcPts val="0"/>
              </a:spcBef>
              <a:buClr>
                <a:srgbClr val="76D7EF"/>
              </a:buClr>
              <a:buSzPct val="25000"/>
              <a:buFont typeface="Questrial"/>
              <a:buNone/>
            </a:pPr>
            <a:r>
              <a:rPr strike="noStrike" u="none" b="0" cap="none" baseline="0" sz="4200" lang="en-US" i="0">
                <a:solidFill>
                  <a:srgbClr val="76D7EF"/>
                </a:solidFill>
                <a:latin typeface="Questrial"/>
                <a:ea typeface="Questrial"/>
                <a:cs typeface="Questrial"/>
                <a:sym typeface="Questrial"/>
              </a:rPr>
              <a:t>Agenda</a:t>
            </a:r>
          </a:p>
        </p:txBody>
      </p:sp>
      <p:sp>
        <p:nvSpPr>
          <p:cNvPr id="188" name="Shape 188"/>
          <p:cNvSpPr/>
          <p:nvPr/>
        </p:nvSpPr>
        <p:spPr>
          <a:xfrm>
            <a:off y="1655196" x="704850"/>
            <a:ext cy="475714" cx="7924799"/>
          </a:xfrm>
          <a:prstGeom prst="roundRect">
            <a:avLst>
              <a:gd fmla="val 16667" name="adj"/>
            </a:avLst>
          </a:prstGeom>
          <a:solidFill>
            <a:schemeClr val="lt1"/>
          </a:solidFill>
          <a:ln w="25400" cap="flat">
            <a:solidFill>
              <a:schemeClr val="accent1"/>
            </a:solidFill>
            <a:prstDash val="solid"/>
            <a:round/>
            <a:headEnd w="med" len="med" type="none"/>
            <a:tailEnd w="med" len="med" type="none"/>
          </a:ln>
        </p:spPr>
        <p:txBody>
          <a:bodyPr bIns="45700" rIns="91425" lIns="91425" tIns="45700" anchor="ctr" anchorCtr="0">
            <a:noAutofit/>
          </a:bodyPr>
          <a:lstStyle/>
          <a:p>
            <a:pPr algn="ctr" rtl="0" lvl="0" marR="0" indent="0" marL="0">
              <a:spcBef>
                <a:spcPts val="0"/>
              </a:spcBef>
              <a:buSzPct val="25000"/>
              <a:buNone/>
            </a:pPr>
            <a:r>
              <a:rPr strike="noStrike" u="none" b="0" cap="none" baseline="0" sz="3200" lang="en-US" i="0">
                <a:solidFill>
                  <a:schemeClr val="dk1"/>
                </a:solidFill>
                <a:latin typeface="Questrial"/>
                <a:ea typeface="Questrial"/>
                <a:cs typeface="Questrial"/>
                <a:sym typeface="Questrial"/>
              </a:rPr>
              <a:t>Introduction</a:t>
            </a:r>
          </a:p>
        </p:txBody>
      </p:sp>
      <p:sp>
        <p:nvSpPr>
          <p:cNvPr id="189" name="Shape 189"/>
          <p:cNvSpPr/>
          <p:nvPr/>
        </p:nvSpPr>
        <p:spPr>
          <a:xfrm>
            <a:off y="2130910" x="704850"/>
            <a:ext cy="475714" cx="7924799"/>
          </a:xfrm>
          <a:prstGeom prst="roundRect">
            <a:avLst>
              <a:gd fmla="val 16667" name="adj"/>
            </a:avLst>
          </a:prstGeom>
          <a:solidFill>
            <a:schemeClr val="accent1"/>
          </a:solidFill>
          <a:ln w="25400" cap="flat">
            <a:solidFill>
              <a:srgbClr val="21768C"/>
            </a:solidFill>
            <a:prstDash val="solid"/>
            <a:round/>
            <a:headEnd w="med" len="med" type="none"/>
            <a:tailEnd w="med" len="med" type="none"/>
          </a:ln>
        </p:spPr>
        <p:txBody>
          <a:bodyPr bIns="45700" rIns="91425" lIns="91425" tIns="45700" anchor="ctr" anchorCtr="0">
            <a:noAutofit/>
          </a:bodyPr>
          <a:lstStyle/>
          <a:p>
            <a:pPr algn="ctr" rtl="0" lvl="0" marR="0" indent="0" marL="0">
              <a:spcBef>
                <a:spcPts val="0"/>
              </a:spcBef>
              <a:buSzPct val="25000"/>
              <a:buNone/>
            </a:pPr>
            <a:r>
              <a:rPr strike="noStrike" u="none" b="0" cap="none" baseline="0" sz="2800" lang="en-US" i="0">
                <a:solidFill>
                  <a:schemeClr val="lt1"/>
                </a:solidFill>
                <a:latin typeface="Questrial"/>
                <a:ea typeface="Questrial"/>
                <a:cs typeface="Questrial"/>
                <a:sym typeface="Questrial"/>
              </a:rPr>
              <a:t>Problem</a:t>
            </a:r>
            <a:r>
              <a:rPr strike="noStrike" u="none" b="0" cap="none" baseline="0" sz="3200" lang="en-US" i="0">
                <a:solidFill>
                  <a:schemeClr val="lt1"/>
                </a:solidFill>
                <a:latin typeface="Questrial"/>
                <a:ea typeface="Questrial"/>
                <a:cs typeface="Questrial"/>
                <a:sym typeface="Questrial"/>
              </a:rPr>
              <a:t> </a:t>
            </a:r>
            <a:r>
              <a:rPr strike="noStrike" u="none" b="0" cap="none" baseline="0" sz="2800" lang="en-US" i="0">
                <a:solidFill>
                  <a:schemeClr val="lt1"/>
                </a:solidFill>
                <a:latin typeface="Questrial"/>
                <a:ea typeface="Questrial"/>
                <a:cs typeface="Questrial"/>
                <a:sym typeface="Questrial"/>
              </a:rPr>
              <a:t>Overview</a:t>
            </a:r>
          </a:p>
        </p:txBody>
      </p:sp>
      <p:sp>
        <p:nvSpPr>
          <p:cNvPr id="190" name="Shape 190"/>
          <p:cNvSpPr/>
          <p:nvPr/>
        </p:nvSpPr>
        <p:spPr>
          <a:xfrm>
            <a:off y="2607009" x="704850"/>
            <a:ext cy="475714" cx="7924799"/>
          </a:xfrm>
          <a:prstGeom prst="roundRect">
            <a:avLst>
              <a:gd fmla="val 16667" name="adj"/>
            </a:avLst>
          </a:prstGeom>
          <a:solidFill>
            <a:schemeClr val="accent1"/>
          </a:solidFill>
          <a:ln w="25400" cap="flat">
            <a:solidFill>
              <a:srgbClr val="21768C"/>
            </a:solidFill>
            <a:prstDash val="solid"/>
            <a:round/>
            <a:headEnd w="med" len="med" type="none"/>
            <a:tailEnd w="med" len="med" type="none"/>
          </a:ln>
        </p:spPr>
        <p:txBody>
          <a:bodyPr bIns="45700" rIns="91425" lIns="91425" tIns="45700" anchor="ctr" anchorCtr="0">
            <a:noAutofit/>
          </a:bodyPr>
          <a:lstStyle/>
          <a:p>
            <a:pPr algn="ctr" rtl="0" lvl="0" marR="0" indent="0" marL="0">
              <a:spcBef>
                <a:spcPts val="0"/>
              </a:spcBef>
              <a:buSzPct val="25000"/>
              <a:buNone/>
            </a:pPr>
            <a:r>
              <a:rPr strike="noStrike" u="none" b="0" cap="none" baseline="0" sz="2800" lang="en-US" i="0">
                <a:solidFill>
                  <a:schemeClr val="lt1"/>
                </a:solidFill>
                <a:latin typeface="Questrial"/>
                <a:ea typeface="Questrial"/>
                <a:cs typeface="Questrial"/>
                <a:sym typeface="Questrial"/>
              </a:rPr>
              <a:t>Current</a:t>
            </a:r>
            <a:r>
              <a:rPr strike="noStrike" u="none" b="0" cap="none" baseline="0" sz="3200" lang="en-US" i="0">
                <a:solidFill>
                  <a:schemeClr val="lt1"/>
                </a:solidFill>
                <a:latin typeface="Questrial"/>
                <a:ea typeface="Questrial"/>
                <a:cs typeface="Questrial"/>
                <a:sym typeface="Questrial"/>
              </a:rPr>
              <a:t> </a:t>
            </a:r>
            <a:r>
              <a:rPr strike="noStrike" u="none" b="0" cap="none" baseline="0" sz="2800" lang="en-US" i="0">
                <a:solidFill>
                  <a:schemeClr val="lt1"/>
                </a:solidFill>
                <a:latin typeface="Questrial"/>
                <a:ea typeface="Questrial"/>
                <a:cs typeface="Questrial"/>
                <a:sym typeface="Questrial"/>
              </a:rPr>
              <a:t>Status</a:t>
            </a:r>
          </a:p>
        </p:txBody>
      </p:sp>
      <p:sp>
        <p:nvSpPr>
          <p:cNvPr id="191" name="Shape 191"/>
          <p:cNvSpPr/>
          <p:nvPr/>
        </p:nvSpPr>
        <p:spPr>
          <a:xfrm>
            <a:off y="3082725" x="704850"/>
            <a:ext cy="475714" cx="7924799"/>
          </a:xfrm>
          <a:prstGeom prst="roundRect">
            <a:avLst>
              <a:gd fmla="val 16667" name="adj"/>
            </a:avLst>
          </a:prstGeom>
          <a:solidFill>
            <a:schemeClr val="accent1"/>
          </a:solidFill>
          <a:ln w="25400" cap="flat">
            <a:solidFill>
              <a:srgbClr val="21768C"/>
            </a:solidFill>
            <a:prstDash val="solid"/>
            <a:round/>
            <a:headEnd w="med" len="med" type="none"/>
            <a:tailEnd w="med" len="med" type="none"/>
          </a:ln>
        </p:spPr>
        <p:txBody>
          <a:bodyPr bIns="45700" rIns="91425" lIns="91425" tIns="45700" anchor="ctr" anchorCtr="0">
            <a:noAutofit/>
          </a:bodyPr>
          <a:lstStyle/>
          <a:p>
            <a:pPr algn="ctr" rtl="0" lvl="0" marR="0" indent="0" marL="0">
              <a:spcBef>
                <a:spcPts val="0"/>
              </a:spcBef>
              <a:buSzPct val="25000"/>
              <a:buNone/>
            </a:pPr>
            <a:r>
              <a:rPr strike="noStrike" u="none" b="0" cap="none" baseline="0" sz="2800" lang="en-US" i="0">
                <a:solidFill>
                  <a:schemeClr val="lt1"/>
                </a:solidFill>
                <a:latin typeface="Questrial"/>
                <a:ea typeface="Questrial"/>
                <a:cs typeface="Questrial"/>
                <a:sym typeface="Questrial"/>
              </a:rPr>
              <a:t>User</a:t>
            </a:r>
            <a:r>
              <a:rPr strike="noStrike" u="none" b="0" cap="none" baseline="0" sz="3200" lang="en-US" i="0">
                <a:solidFill>
                  <a:schemeClr val="lt1"/>
                </a:solidFill>
                <a:latin typeface="Questrial"/>
                <a:ea typeface="Questrial"/>
                <a:cs typeface="Questrial"/>
                <a:sym typeface="Questrial"/>
              </a:rPr>
              <a:t> </a:t>
            </a:r>
            <a:r>
              <a:rPr strike="noStrike" u="none" b="0" cap="none" baseline="0" sz="2800" lang="en-US" i="0">
                <a:solidFill>
                  <a:schemeClr val="lt1"/>
                </a:solidFill>
                <a:latin typeface="Questrial"/>
                <a:ea typeface="Questrial"/>
                <a:cs typeface="Questrial"/>
                <a:sym typeface="Questrial"/>
              </a:rPr>
              <a:t>Case</a:t>
            </a:r>
            <a:r>
              <a:rPr strike="noStrike" u="none" b="0" cap="none" baseline="0" sz="3200" lang="en-US" i="0">
                <a:solidFill>
                  <a:schemeClr val="lt1"/>
                </a:solidFill>
                <a:latin typeface="Questrial"/>
                <a:ea typeface="Questrial"/>
                <a:cs typeface="Questrial"/>
                <a:sym typeface="Questrial"/>
              </a:rPr>
              <a:t> </a:t>
            </a:r>
            <a:r>
              <a:rPr strike="noStrike" u="none" b="0" cap="none" baseline="0" sz="2800" lang="en-US" i="0">
                <a:solidFill>
                  <a:schemeClr val="lt1"/>
                </a:solidFill>
                <a:latin typeface="Questrial"/>
                <a:ea typeface="Questrial"/>
                <a:cs typeface="Questrial"/>
                <a:sym typeface="Questrial"/>
              </a:rPr>
              <a:t>Narratives</a:t>
            </a:r>
          </a:p>
        </p:txBody>
      </p:sp>
      <p:sp>
        <p:nvSpPr>
          <p:cNvPr id="192" name="Shape 192"/>
          <p:cNvSpPr/>
          <p:nvPr/>
        </p:nvSpPr>
        <p:spPr>
          <a:xfrm>
            <a:off y="3558441" x="685800"/>
            <a:ext cy="475714" cx="7924799"/>
          </a:xfrm>
          <a:prstGeom prst="roundRect">
            <a:avLst>
              <a:gd fmla="val 16667" name="adj"/>
            </a:avLst>
          </a:prstGeom>
          <a:solidFill>
            <a:schemeClr val="accent1"/>
          </a:solidFill>
          <a:ln w="25400" cap="flat">
            <a:solidFill>
              <a:srgbClr val="21768C"/>
            </a:solidFill>
            <a:prstDash val="solid"/>
            <a:round/>
            <a:headEnd w="med" len="med" type="none"/>
            <a:tailEnd w="med" len="med" type="none"/>
          </a:ln>
        </p:spPr>
        <p:txBody>
          <a:bodyPr bIns="45700" rIns="91425" lIns="91425" tIns="45700" anchor="ctr" anchorCtr="0">
            <a:noAutofit/>
          </a:bodyPr>
          <a:lstStyle/>
          <a:p>
            <a:pPr algn="ctr" rtl="0" lvl="0" marR="0" indent="0" marL="0">
              <a:spcBef>
                <a:spcPts val="0"/>
              </a:spcBef>
              <a:buSzPct val="25000"/>
              <a:buNone/>
            </a:pPr>
            <a:r>
              <a:rPr strike="noStrike" u="none" b="0" cap="none" baseline="0" sz="2800" lang="en-US" i="0">
                <a:solidFill>
                  <a:schemeClr val="lt1"/>
                </a:solidFill>
                <a:latin typeface="Questrial"/>
                <a:ea typeface="Questrial"/>
                <a:cs typeface="Questrial"/>
                <a:sym typeface="Questrial"/>
              </a:rPr>
              <a:t>UML</a:t>
            </a:r>
            <a:r>
              <a:rPr strike="noStrike" u="none" b="0" cap="none" baseline="0" sz="3200" lang="en-US" i="0">
                <a:solidFill>
                  <a:schemeClr val="lt1"/>
                </a:solidFill>
                <a:latin typeface="Questrial"/>
                <a:ea typeface="Questrial"/>
                <a:cs typeface="Questrial"/>
                <a:sym typeface="Questrial"/>
              </a:rPr>
              <a:t> </a:t>
            </a:r>
            <a:r>
              <a:rPr strike="noStrike" u="none" b="0" cap="none" baseline="0" sz="2800" lang="en-US" i="0">
                <a:solidFill>
                  <a:schemeClr val="lt1"/>
                </a:solidFill>
                <a:latin typeface="Questrial"/>
                <a:ea typeface="Questrial"/>
                <a:cs typeface="Questrial"/>
                <a:sym typeface="Questrial"/>
              </a:rPr>
              <a:t>Use</a:t>
            </a:r>
            <a:r>
              <a:rPr strike="noStrike" u="none" b="0" cap="none" baseline="0" sz="3200" lang="en-US" i="0">
                <a:solidFill>
                  <a:schemeClr val="lt1"/>
                </a:solidFill>
                <a:latin typeface="Questrial"/>
                <a:ea typeface="Questrial"/>
                <a:cs typeface="Questrial"/>
                <a:sym typeface="Questrial"/>
              </a:rPr>
              <a:t> </a:t>
            </a:r>
            <a:r>
              <a:rPr strike="noStrike" u="none" b="0" cap="none" baseline="0" sz="2800" lang="en-US" i="0">
                <a:solidFill>
                  <a:schemeClr val="lt1"/>
                </a:solidFill>
                <a:latin typeface="Questrial"/>
                <a:ea typeface="Questrial"/>
                <a:cs typeface="Questrial"/>
                <a:sym typeface="Questrial"/>
              </a:rPr>
              <a:t>Case</a:t>
            </a:r>
            <a:r>
              <a:rPr strike="noStrike" u="none" b="0" cap="none" baseline="0" sz="3200" lang="en-US" i="0">
                <a:solidFill>
                  <a:schemeClr val="lt1"/>
                </a:solidFill>
                <a:latin typeface="Questrial"/>
                <a:ea typeface="Questrial"/>
                <a:cs typeface="Questrial"/>
                <a:sym typeface="Questrial"/>
              </a:rPr>
              <a:t> </a:t>
            </a:r>
            <a:r>
              <a:rPr strike="noStrike" u="none" b="0" cap="none" baseline="0" sz="2800" lang="en-US" i="0">
                <a:solidFill>
                  <a:schemeClr val="lt1"/>
                </a:solidFill>
                <a:latin typeface="Questrial"/>
                <a:ea typeface="Questrial"/>
                <a:cs typeface="Questrial"/>
                <a:sym typeface="Questrial"/>
              </a:rPr>
              <a:t>Diagram</a:t>
            </a:r>
          </a:p>
        </p:txBody>
      </p:sp>
      <p:sp>
        <p:nvSpPr>
          <p:cNvPr id="193" name="Shape 193"/>
          <p:cNvSpPr/>
          <p:nvPr/>
        </p:nvSpPr>
        <p:spPr>
          <a:xfrm>
            <a:off y="4034155" x="666750"/>
            <a:ext cy="475714" cx="7924799"/>
          </a:xfrm>
          <a:prstGeom prst="roundRect">
            <a:avLst>
              <a:gd fmla="val 16667" name="adj"/>
            </a:avLst>
          </a:prstGeom>
          <a:solidFill>
            <a:schemeClr val="accent1"/>
          </a:solidFill>
          <a:ln w="25400" cap="flat">
            <a:solidFill>
              <a:srgbClr val="21768C"/>
            </a:solidFill>
            <a:prstDash val="solid"/>
            <a:round/>
            <a:headEnd w="med" len="med" type="none"/>
            <a:tailEnd w="med" len="med" type="none"/>
          </a:ln>
        </p:spPr>
        <p:txBody>
          <a:bodyPr bIns="45700" rIns="91425" lIns="91425" tIns="45700" anchor="ctr" anchorCtr="0">
            <a:noAutofit/>
          </a:bodyPr>
          <a:lstStyle/>
          <a:p>
            <a:pPr algn="ctr" rtl="0" lvl="0" marR="0" indent="0" marL="0">
              <a:spcBef>
                <a:spcPts val="0"/>
              </a:spcBef>
              <a:buSzPct val="25000"/>
              <a:buNone/>
            </a:pPr>
            <a:r>
              <a:rPr strike="noStrike" u="none" b="0" cap="none" baseline="0" sz="2800" lang="en-US" i="0">
                <a:solidFill>
                  <a:schemeClr val="lt1"/>
                </a:solidFill>
                <a:latin typeface="Questrial"/>
                <a:ea typeface="Questrial"/>
                <a:cs typeface="Questrial"/>
                <a:sym typeface="Questrial"/>
              </a:rPr>
              <a:t>Data</a:t>
            </a:r>
            <a:r>
              <a:rPr strike="noStrike" u="none" b="0" cap="none" baseline="0" sz="3200" lang="en-US" i="0">
                <a:solidFill>
                  <a:schemeClr val="lt1"/>
                </a:solidFill>
                <a:latin typeface="Questrial"/>
                <a:ea typeface="Questrial"/>
                <a:cs typeface="Questrial"/>
                <a:sym typeface="Questrial"/>
              </a:rPr>
              <a:t> </a:t>
            </a:r>
            <a:r>
              <a:rPr strike="noStrike" u="none" b="0" cap="none" baseline="0" sz="2800" lang="en-US" i="0">
                <a:solidFill>
                  <a:schemeClr val="lt1"/>
                </a:solidFill>
                <a:latin typeface="Questrial"/>
                <a:ea typeface="Questrial"/>
                <a:cs typeface="Questrial"/>
                <a:sym typeface="Questrial"/>
              </a:rPr>
              <a:t>Flow</a:t>
            </a:r>
            <a:r>
              <a:rPr strike="noStrike" u="none" b="0" cap="none" baseline="0" sz="3200" lang="en-US" i="0">
                <a:solidFill>
                  <a:schemeClr val="lt1"/>
                </a:solidFill>
                <a:latin typeface="Questrial"/>
                <a:ea typeface="Questrial"/>
                <a:cs typeface="Questrial"/>
                <a:sym typeface="Questrial"/>
              </a:rPr>
              <a:t> </a:t>
            </a:r>
            <a:r>
              <a:rPr strike="noStrike" u="none" b="0" cap="none" baseline="0" sz="2800" lang="en-US" i="0">
                <a:solidFill>
                  <a:schemeClr val="lt1"/>
                </a:solidFill>
                <a:latin typeface="Questrial"/>
                <a:ea typeface="Questrial"/>
                <a:cs typeface="Questrial"/>
                <a:sym typeface="Questrial"/>
              </a:rPr>
              <a:t>Diagrams</a:t>
            </a:r>
          </a:p>
        </p:txBody>
      </p:sp>
      <p:sp>
        <p:nvSpPr>
          <p:cNvPr id="194" name="Shape 194"/>
          <p:cNvSpPr/>
          <p:nvPr/>
        </p:nvSpPr>
        <p:spPr>
          <a:xfrm>
            <a:off y="4516455" x="666750"/>
            <a:ext cy="475714" cx="7924799"/>
          </a:xfrm>
          <a:prstGeom prst="roundRect">
            <a:avLst>
              <a:gd fmla="val 16667" name="adj"/>
            </a:avLst>
          </a:prstGeom>
          <a:solidFill>
            <a:schemeClr val="accent1"/>
          </a:solidFill>
          <a:ln w="25400" cap="flat">
            <a:solidFill>
              <a:srgbClr val="21768C"/>
            </a:solidFill>
            <a:prstDash val="solid"/>
            <a:round/>
            <a:headEnd w="med" len="med" type="none"/>
            <a:tailEnd w="med" len="med" type="none"/>
          </a:ln>
        </p:spPr>
        <p:txBody>
          <a:bodyPr bIns="45700" rIns="91425" lIns="91425" tIns="45700" anchor="ctr" anchorCtr="0">
            <a:noAutofit/>
          </a:bodyPr>
          <a:lstStyle/>
          <a:p>
            <a:pPr algn="ctr" rtl="0" lvl="0" marR="0" indent="0" marL="0">
              <a:spcBef>
                <a:spcPts val="0"/>
              </a:spcBef>
              <a:buSzPct val="25000"/>
              <a:buNone/>
            </a:pPr>
            <a:r>
              <a:rPr strike="noStrike" u="none" b="0" cap="none" baseline="0" sz="2800" lang="en-US" i="0">
                <a:solidFill>
                  <a:schemeClr val="lt1"/>
                </a:solidFill>
                <a:latin typeface="Questrial"/>
                <a:ea typeface="Questrial"/>
                <a:cs typeface="Questrial"/>
                <a:sym typeface="Questrial"/>
              </a:rPr>
              <a:t>Functional</a:t>
            </a:r>
            <a:r>
              <a:rPr strike="noStrike" u="none" b="0" cap="none" baseline="0" sz="3200" lang="en-US" i="0">
                <a:solidFill>
                  <a:schemeClr val="lt1"/>
                </a:solidFill>
                <a:latin typeface="Questrial"/>
                <a:ea typeface="Questrial"/>
                <a:cs typeface="Questrial"/>
                <a:sym typeface="Questrial"/>
              </a:rPr>
              <a:t> </a:t>
            </a:r>
            <a:r>
              <a:rPr strike="noStrike" u="none" b="0" cap="none" baseline="0" sz="2800" lang="en-US" i="0">
                <a:solidFill>
                  <a:schemeClr val="lt1"/>
                </a:solidFill>
                <a:latin typeface="Questrial"/>
                <a:ea typeface="Questrial"/>
                <a:cs typeface="Questrial"/>
                <a:sym typeface="Questrial"/>
              </a:rPr>
              <a:t>Requirements</a:t>
            </a:r>
          </a:p>
        </p:txBody>
      </p:sp>
      <p:sp>
        <p:nvSpPr>
          <p:cNvPr id="195" name="Shape 195"/>
          <p:cNvSpPr/>
          <p:nvPr/>
        </p:nvSpPr>
        <p:spPr>
          <a:xfrm>
            <a:off y="4992169" x="666750"/>
            <a:ext cy="475714" cx="7924799"/>
          </a:xfrm>
          <a:prstGeom prst="roundRect">
            <a:avLst>
              <a:gd fmla="val 16667" name="adj"/>
            </a:avLst>
          </a:prstGeom>
          <a:solidFill>
            <a:schemeClr val="accent1"/>
          </a:solidFill>
          <a:ln w="25400" cap="flat">
            <a:solidFill>
              <a:srgbClr val="21768C"/>
            </a:solidFill>
            <a:prstDash val="solid"/>
            <a:round/>
            <a:headEnd w="med" len="med" type="none"/>
            <a:tailEnd w="med" len="med" type="none"/>
          </a:ln>
        </p:spPr>
        <p:txBody>
          <a:bodyPr bIns="45700" rIns="91425" lIns="91425" tIns="45700" anchor="ctr" anchorCtr="0">
            <a:noAutofit/>
          </a:bodyPr>
          <a:lstStyle/>
          <a:p>
            <a:pPr algn="ctr" rtl="0" lvl="0" marR="0" indent="0" marL="0">
              <a:spcBef>
                <a:spcPts val="0"/>
              </a:spcBef>
              <a:buSzPct val="25000"/>
              <a:buNone/>
            </a:pPr>
            <a:r>
              <a:rPr strike="noStrike" u="none" b="0" cap="none" baseline="0" sz="2800" lang="en-US" i="0">
                <a:solidFill>
                  <a:schemeClr val="lt1"/>
                </a:solidFill>
                <a:latin typeface="Questrial"/>
                <a:ea typeface="Questrial"/>
                <a:cs typeface="Questrial"/>
                <a:sym typeface="Questrial"/>
              </a:rPr>
              <a:t>Non-Functional</a:t>
            </a:r>
            <a:r>
              <a:rPr strike="noStrike" u="none" b="0" cap="none" baseline="0" sz="3200" lang="en-US" i="0">
                <a:solidFill>
                  <a:schemeClr val="lt1"/>
                </a:solidFill>
                <a:latin typeface="Questrial"/>
                <a:ea typeface="Questrial"/>
                <a:cs typeface="Questrial"/>
                <a:sym typeface="Questrial"/>
              </a:rPr>
              <a:t> </a:t>
            </a:r>
            <a:r>
              <a:rPr strike="noStrike" u="none" b="0" cap="none" baseline="0" sz="2800" lang="en-US" i="0">
                <a:solidFill>
                  <a:schemeClr val="lt1"/>
                </a:solidFill>
                <a:latin typeface="Questrial"/>
                <a:ea typeface="Questrial"/>
                <a:cs typeface="Questrial"/>
                <a:sym typeface="Questrial"/>
              </a:rPr>
              <a:t>Requirements</a:t>
            </a:r>
          </a:p>
        </p:txBody>
      </p:sp>
      <p:pic>
        <p:nvPicPr>
          <p:cNvPr id="196" name="Shape 196"/>
          <p:cNvPicPr preferRelativeResize="0"/>
          <p:nvPr/>
        </p:nvPicPr>
        <p:blipFill rotWithShape="1">
          <a:blip r:embed="rId3">
            <a:alphaModFix/>
          </a:blip>
          <a:srcRect t="0" b="0" r="0" l="0"/>
          <a:stretch/>
        </p:blipFill>
        <p:spPr>
          <a:xfrm>
            <a:off y="327138" x="7010400"/>
            <a:ext cy="1328056" cx="2133599"/>
          </a:xfrm>
          <a:prstGeom prst="rect">
            <a:avLst/>
          </a:prstGeom>
          <a:noFill/>
          <a:ln>
            <a:noFill/>
          </a:ln>
        </p:spPr>
      </p:pic>
      <p:sp>
        <p:nvSpPr>
          <p:cNvPr id="197" name="Shape 197"/>
          <p:cNvSpPr/>
          <p:nvPr/>
        </p:nvSpPr>
        <p:spPr>
          <a:xfrm>
            <a:off y="5467885" x="666750"/>
            <a:ext cy="475714" cx="7924799"/>
          </a:xfrm>
          <a:prstGeom prst="roundRect">
            <a:avLst>
              <a:gd fmla="val 16667" name="adj"/>
            </a:avLst>
          </a:prstGeom>
          <a:solidFill>
            <a:schemeClr val="accent1"/>
          </a:solidFill>
          <a:ln w="25400" cap="flat">
            <a:solidFill>
              <a:srgbClr val="21768C"/>
            </a:solidFill>
            <a:prstDash val="solid"/>
            <a:round/>
            <a:headEnd w="med" len="med" type="none"/>
            <a:tailEnd w="med" len="med" type="none"/>
          </a:ln>
        </p:spPr>
        <p:txBody>
          <a:bodyPr bIns="45700" rIns="91425" lIns="91425" tIns="45700" anchor="ctr" anchorCtr="0">
            <a:noAutofit/>
          </a:bodyPr>
          <a:lstStyle/>
          <a:p>
            <a:pPr algn="ctr" rtl="0" lvl="0" marR="0" indent="0" marL="0">
              <a:spcBef>
                <a:spcPts val="0"/>
              </a:spcBef>
              <a:buSzPct val="25000"/>
              <a:buNone/>
            </a:pPr>
            <a:r>
              <a:rPr strike="noStrike" u="none" b="0" cap="none" baseline="0" sz="2800" lang="en-US" i="0">
                <a:solidFill>
                  <a:schemeClr val="lt1"/>
                </a:solidFill>
                <a:latin typeface="Questrial"/>
                <a:ea typeface="Questrial"/>
                <a:cs typeface="Questrial"/>
                <a:sym typeface="Questrial"/>
              </a:rPr>
              <a:t>Prototypes</a:t>
            </a:r>
          </a:p>
        </p:txBody>
      </p:sp>
      <p:sp>
        <p:nvSpPr>
          <p:cNvPr id="198" name="Shape 198"/>
          <p:cNvSpPr/>
          <p:nvPr/>
        </p:nvSpPr>
        <p:spPr>
          <a:xfrm>
            <a:off y="5943600" x="647700"/>
            <a:ext cy="551915" cx="7924799"/>
          </a:xfrm>
          <a:prstGeom prst="roundRect">
            <a:avLst>
              <a:gd fmla="val 16667" name="adj"/>
            </a:avLst>
          </a:prstGeom>
          <a:solidFill>
            <a:schemeClr val="accent1"/>
          </a:solidFill>
          <a:ln w="25400" cap="flat">
            <a:solidFill>
              <a:srgbClr val="21768C"/>
            </a:solidFill>
            <a:prstDash val="solid"/>
            <a:round/>
            <a:headEnd w="med" len="med" type="none"/>
            <a:tailEnd w="med" len="med" type="none"/>
          </a:ln>
        </p:spPr>
        <p:txBody>
          <a:bodyPr bIns="45700" rIns="91425" lIns="91425" tIns="45700" anchor="ctr" anchorCtr="0">
            <a:noAutofit/>
          </a:bodyPr>
          <a:lstStyle/>
          <a:p>
            <a:pPr algn="ctr" rtl="0" lvl="0" marR="0" indent="0" marL="0">
              <a:spcBef>
                <a:spcPts val="0"/>
              </a:spcBef>
              <a:buSzPct val="25000"/>
              <a:buNone/>
            </a:pPr>
            <a:r>
              <a:rPr strike="noStrike" u="none" b="0" cap="none" baseline="0" sz="2800" lang="en-US" i="0">
                <a:solidFill>
                  <a:schemeClr val="lt1"/>
                </a:solidFill>
                <a:latin typeface="Questrial"/>
                <a:ea typeface="Questrial"/>
                <a:cs typeface="Questrial"/>
                <a:sym typeface="Questrial"/>
              </a:rPr>
              <a:t>What’s</a:t>
            </a:r>
            <a:r>
              <a:rPr strike="noStrike" u="none" b="0" cap="none" baseline="0" sz="3200" lang="en-US" i="0">
                <a:solidFill>
                  <a:schemeClr val="lt1"/>
                </a:solidFill>
                <a:latin typeface="Questrial"/>
                <a:ea typeface="Questrial"/>
                <a:cs typeface="Questrial"/>
                <a:sym typeface="Questrial"/>
              </a:rPr>
              <a:t> </a:t>
            </a:r>
            <a:r>
              <a:rPr strike="noStrike" u="none" b="0" cap="none" baseline="0" sz="2800" lang="en-US" i="0">
                <a:solidFill>
                  <a:schemeClr val="lt1"/>
                </a:solidFill>
                <a:latin typeface="Questrial"/>
                <a:ea typeface="Questrial"/>
                <a:cs typeface="Questrial"/>
                <a:sym typeface="Questrial"/>
              </a:rPr>
              <a:t>Next</a:t>
            </a:r>
          </a:p>
        </p:txBody>
      </p:sp>
    </p:spTree>
  </p:cSld>
  <p:clrMapOvr>
    <a:masterClrMapping/>
  </p:clrMapOvr>
  <p:transition spd="slow">
    <p:cut/>
  </p:transition>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451" name="Shape 451"/>
        <p:cNvGrpSpPr/>
        <p:nvPr/>
      </p:nvGrpSpPr>
      <p:grpSpPr>
        <a:xfrm>
          <a:off y="0" x="0"/>
          <a:ext cy="0" cx="0"/>
          <a:chOff y="0" x="0"/>
          <a:chExt cy="0" cx="0"/>
        </a:xfrm>
      </p:grpSpPr>
      <p:sp>
        <p:nvSpPr>
          <p:cNvPr id="452" name="Shape 452"/>
          <p:cNvSpPr txBox="1"/>
          <p:nvPr>
            <p:ph type="title"/>
          </p:nvPr>
        </p:nvSpPr>
        <p:spPr>
          <a:xfrm>
            <a:off y="152400" x="457200"/>
            <a:ext cy="1399031" cx="8229600"/>
          </a:xfrm>
          <a:prstGeom prst="rect">
            <a:avLst/>
          </a:prstGeom>
          <a:noFill/>
          <a:ln>
            <a:noFill/>
          </a:ln>
        </p:spPr>
        <p:txBody>
          <a:bodyPr bIns="45700" rIns="91425" lIns="91425" tIns="45700" anchor="ctr" anchorCtr="0">
            <a:noAutofit/>
          </a:bodyPr>
          <a:lstStyle/>
          <a:p>
            <a:pPr algn="l" rtl="0" lvl="0" marR="0" indent="-2031" marL="484632">
              <a:spcBef>
                <a:spcPts val="0"/>
              </a:spcBef>
              <a:buClr>
                <a:srgbClr val="76D7EF"/>
              </a:buClr>
              <a:buSzPct val="25000"/>
              <a:buFont typeface="Questrial"/>
              <a:buNone/>
            </a:pPr>
            <a:r>
              <a:rPr strike="noStrike" u="none" b="0" cap="none" baseline="0" sz="4200" lang="en-US" i="0">
                <a:solidFill>
                  <a:srgbClr val="76D7EF"/>
                </a:solidFill>
                <a:latin typeface="Questrial"/>
                <a:ea typeface="Questrial"/>
                <a:cs typeface="Questrial"/>
                <a:sym typeface="Questrial"/>
              </a:rPr>
              <a:t>Data Flow Diagrams</a:t>
            </a:r>
          </a:p>
        </p:txBody>
      </p:sp>
      <p:pic>
        <p:nvPicPr>
          <p:cNvPr id="453" name="Shape 453"/>
          <p:cNvPicPr preferRelativeResize="0"/>
          <p:nvPr/>
        </p:nvPicPr>
        <p:blipFill rotWithShape="1">
          <a:blip r:embed="rId3">
            <a:alphaModFix/>
          </a:blip>
          <a:srcRect t="0" b="0" r="0" l="0"/>
          <a:stretch/>
        </p:blipFill>
        <p:spPr>
          <a:xfrm>
            <a:off y="-76200" x="7086600"/>
            <a:ext cy="1497981" cx="2362200"/>
          </a:xfrm>
          <a:prstGeom prst="rect">
            <a:avLst/>
          </a:prstGeom>
          <a:noFill/>
          <a:ln>
            <a:noFill/>
          </a:ln>
        </p:spPr>
      </p:pic>
      <p:sp>
        <p:nvSpPr>
          <p:cNvPr id="454" name="Shape 454"/>
          <p:cNvSpPr txBox="1"/>
          <p:nvPr>
            <p:ph idx="2" type="title"/>
          </p:nvPr>
        </p:nvSpPr>
        <p:spPr>
          <a:xfrm>
            <a:off y="1169975" x="457200"/>
            <a:ext cy="453599" cx="6802499"/>
          </a:xfrm>
          <a:prstGeom prst="rect">
            <a:avLst/>
          </a:prstGeom>
          <a:noFill/>
          <a:ln>
            <a:noFill/>
          </a:ln>
        </p:spPr>
        <p:txBody>
          <a:bodyPr bIns="45700" rIns="91425" lIns="91425" tIns="45700" anchor="ctr" anchorCtr="0">
            <a:noAutofit/>
          </a:bodyPr>
          <a:lstStyle/>
          <a:p>
            <a:pPr rtl="0" lvl="0" marR="0" indent="-2031" marL="484632">
              <a:spcBef>
                <a:spcPts val="0"/>
              </a:spcBef>
              <a:buClr>
                <a:srgbClr val="76D7EF"/>
              </a:buClr>
              <a:buSzPct val="25000"/>
              <a:buFont typeface="Questrial"/>
              <a:buNone/>
            </a:pPr>
            <a:r>
              <a:rPr sz="2400" lang="en-US">
                <a:solidFill>
                  <a:srgbClr val="76D7EF"/>
                </a:solidFill>
                <a:latin typeface="Questrial"/>
                <a:ea typeface="Questrial"/>
                <a:cs typeface="Questrial"/>
                <a:sym typeface="Questrial"/>
              </a:rPr>
              <a:t>Level 1 - Manage Team Evaluations</a:t>
            </a:r>
          </a:p>
        </p:txBody>
      </p:sp>
      <p:pic>
        <p:nvPicPr>
          <p:cNvPr id="455" name="Shape 455"/>
          <p:cNvPicPr preferRelativeResize="0"/>
          <p:nvPr/>
        </p:nvPicPr>
        <p:blipFill>
          <a:blip r:embed="rId4">
            <a:alphaModFix/>
          </a:blip>
          <a:stretch>
            <a:fillRect/>
          </a:stretch>
        </p:blipFill>
        <p:spPr>
          <a:xfrm>
            <a:off y="1808975" x="2638425"/>
            <a:ext cy="4514850" cx="3867150"/>
          </a:xfrm>
          <a:prstGeom prst="rect">
            <a:avLst/>
          </a:prstGeom>
          <a:noFill/>
          <a:ln>
            <a:noFill/>
          </a:ln>
        </p:spPr>
      </p:pic>
    </p:spTree>
  </p:cSld>
  <p:clrMapOvr>
    <a:masterClrMapping/>
  </p:clrMapOvr>
  <p:transition spd="slow">
    <p:cut/>
  </p:transition>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459" name="Shape 459"/>
        <p:cNvGrpSpPr/>
        <p:nvPr/>
      </p:nvGrpSpPr>
      <p:grpSpPr>
        <a:xfrm>
          <a:off y="0" x="0"/>
          <a:ext cy="0" cx="0"/>
          <a:chOff y="0" x="0"/>
          <a:chExt cy="0" cx="0"/>
        </a:xfrm>
      </p:grpSpPr>
      <p:sp>
        <p:nvSpPr>
          <p:cNvPr id="460" name="Shape 460"/>
          <p:cNvSpPr txBox="1"/>
          <p:nvPr>
            <p:ph type="title"/>
          </p:nvPr>
        </p:nvSpPr>
        <p:spPr>
          <a:xfrm>
            <a:off y="152400" x="457200"/>
            <a:ext cy="1398900" cx="8229600"/>
          </a:xfrm>
          <a:prstGeom prst="rect">
            <a:avLst/>
          </a:prstGeom>
          <a:noFill/>
          <a:ln>
            <a:noFill/>
          </a:ln>
        </p:spPr>
        <p:txBody>
          <a:bodyPr bIns="45700" rIns="91425" lIns="91425" tIns="45700" anchor="ctr" anchorCtr="0">
            <a:noAutofit/>
          </a:bodyPr>
          <a:lstStyle/>
          <a:p>
            <a:pPr algn="l" rtl="0" lvl="0" marR="0" indent="-2031" marL="484632">
              <a:spcBef>
                <a:spcPts val="0"/>
              </a:spcBef>
              <a:buClr>
                <a:srgbClr val="76D7EF"/>
              </a:buClr>
              <a:buSzPct val="25000"/>
              <a:buFont typeface="Questrial"/>
              <a:buNone/>
            </a:pPr>
            <a:r>
              <a:rPr strike="noStrike" u="none" b="0" cap="none" baseline="0" sz="4200" lang="en-US" i="0">
                <a:solidFill>
                  <a:srgbClr val="76D7EF"/>
                </a:solidFill>
                <a:latin typeface="Questrial"/>
                <a:ea typeface="Questrial"/>
                <a:cs typeface="Questrial"/>
                <a:sym typeface="Questrial"/>
              </a:rPr>
              <a:t>Data Flow Diagrams</a:t>
            </a:r>
          </a:p>
        </p:txBody>
      </p:sp>
      <p:pic>
        <p:nvPicPr>
          <p:cNvPr id="461" name="Shape 461"/>
          <p:cNvPicPr preferRelativeResize="0"/>
          <p:nvPr/>
        </p:nvPicPr>
        <p:blipFill rotWithShape="1">
          <a:blip r:embed="rId3">
            <a:alphaModFix/>
          </a:blip>
          <a:srcRect t="0" b="0" r="0" l="0"/>
          <a:stretch/>
        </p:blipFill>
        <p:spPr>
          <a:xfrm>
            <a:off y="-76200" x="7086600"/>
            <a:ext cy="1497900" cx="2362200"/>
          </a:xfrm>
          <a:prstGeom prst="rect">
            <a:avLst/>
          </a:prstGeom>
          <a:noFill/>
          <a:ln>
            <a:noFill/>
          </a:ln>
        </p:spPr>
      </p:pic>
      <p:pic>
        <p:nvPicPr>
          <p:cNvPr id="462" name="Shape 462"/>
          <p:cNvPicPr preferRelativeResize="0"/>
          <p:nvPr/>
        </p:nvPicPr>
        <p:blipFill>
          <a:blip r:embed="rId4">
            <a:alphaModFix/>
          </a:blip>
          <a:stretch>
            <a:fillRect/>
          </a:stretch>
        </p:blipFill>
        <p:spPr>
          <a:xfrm>
            <a:off y="1759125" x="2143125"/>
            <a:ext cy="3981450" cx="4857750"/>
          </a:xfrm>
          <a:prstGeom prst="rect">
            <a:avLst/>
          </a:prstGeom>
          <a:noFill/>
          <a:ln>
            <a:noFill/>
          </a:ln>
        </p:spPr>
      </p:pic>
      <p:sp>
        <p:nvSpPr>
          <p:cNvPr id="463" name="Shape 463"/>
          <p:cNvSpPr txBox="1"/>
          <p:nvPr>
            <p:ph idx="2" type="title"/>
          </p:nvPr>
        </p:nvSpPr>
        <p:spPr>
          <a:xfrm>
            <a:off y="1169975" x="457200"/>
            <a:ext cy="453599" cx="6802499"/>
          </a:xfrm>
          <a:prstGeom prst="rect">
            <a:avLst/>
          </a:prstGeom>
          <a:noFill/>
          <a:ln>
            <a:noFill/>
          </a:ln>
        </p:spPr>
        <p:txBody>
          <a:bodyPr bIns="45700" rIns="91425" lIns="91425" tIns="45700" anchor="ctr" anchorCtr="0">
            <a:noAutofit/>
          </a:bodyPr>
          <a:lstStyle/>
          <a:p>
            <a:pPr rtl="0" lvl="0" marR="0" indent="-2031" marL="484632">
              <a:spcBef>
                <a:spcPts val="0"/>
              </a:spcBef>
              <a:buClr>
                <a:srgbClr val="76D7EF"/>
              </a:buClr>
              <a:buSzPct val="25000"/>
              <a:buFont typeface="Questrial"/>
              <a:buNone/>
            </a:pPr>
            <a:r>
              <a:rPr sz="2400" lang="en-US">
                <a:solidFill>
                  <a:srgbClr val="76D7EF"/>
                </a:solidFill>
                <a:latin typeface="Questrial"/>
                <a:ea typeface="Questrial"/>
                <a:cs typeface="Questrial"/>
                <a:sym typeface="Questrial"/>
              </a:rPr>
              <a:t>Level 1 - Manage User Permissions</a:t>
            </a:r>
          </a:p>
        </p:txBody>
      </p:sp>
    </p:spTree>
  </p:cSld>
  <p:clrMapOvr>
    <a:masterClrMapping/>
  </p:clrMapOvr>
  <p:transition spd="slow">
    <p:cut/>
  </p:transition>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467" name="Shape 467"/>
        <p:cNvGrpSpPr/>
        <p:nvPr/>
      </p:nvGrpSpPr>
      <p:grpSpPr>
        <a:xfrm>
          <a:off y="0" x="0"/>
          <a:ext cy="0" cx="0"/>
          <a:chOff y="0" x="0"/>
          <a:chExt cy="0" cx="0"/>
        </a:xfrm>
      </p:grpSpPr>
      <p:sp>
        <p:nvSpPr>
          <p:cNvPr id="468" name="Shape 468"/>
          <p:cNvSpPr txBox="1"/>
          <p:nvPr>
            <p:ph type="title"/>
          </p:nvPr>
        </p:nvSpPr>
        <p:spPr>
          <a:xfrm>
            <a:off y="273060" x="419100"/>
            <a:ext cy="1399031" cx="8229600"/>
          </a:xfrm>
          <a:prstGeom prst="rect">
            <a:avLst/>
          </a:prstGeom>
          <a:noFill/>
          <a:ln>
            <a:noFill/>
          </a:ln>
        </p:spPr>
        <p:txBody>
          <a:bodyPr bIns="45700" rIns="91425" lIns="91425" tIns="45700" anchor="ctr" anchorCtr="0">
            <a:noAutofit/>
          </a:bodyPr>
          <a:lstStyle/>
          <a:p>
            <a:pPr algn="l" rtl="0" lvl="0" marR="0" indent="-2031" marL="484632">
              <a:spcBef>
                <a:spcPts val="0"/>
              </a:spcBef>
              <a:buClr>
                <a:srgbClr val="76D7EF"/>
              </a:buClr>
              <a:buSzPct val="25000"/>
              <a:buFont typeface="Questrial"/>
              <a:buNone/>
            </a:pPr>
            <a:r>
              <a:rPr strike="noStrike" u="none" b="0" cap="none" baseline="0" sz="4200" lang="en-US" i="0">
                <a:solidFill>
                  <a:srgbClr val="76D7EF"/>
                </a:solidFill>
                <a:latin typeface="Questrial"/>
                <a:ea typeface="Questrial"/>
                <a:cs typeface="Questrial"/>
                <a:sym typeface="Questrial"/>
              </a:rPr>
              <a:t>Agenda</a:t>
            </a:r>
          </a:p>
        </p:txBody>
      </p:sp>
      <p:sp>
        <p:nvSpPr>
          <p:cNvPr id="469" name="Shape 469"/>
          <p:cNvSpPr/>
          <p:nvPr/>
        </p:nvSpPr>
        <p:spPr>
          <a:xfrm>
            <a:off y="1655196" x="704850"/>
            <a:ext cy="475714" cx="7924799"/>
          </a:xfrm>
          <a:prstGeom prst="roundRect">
            <a:avLst>
              <a:gd fmla="val 16667" name="adj"/>
            </a:avLst>
          </a:prstGeom>
          <a:solidFill>
            <a:schemeClr val="accent1"/>
          </a:solidFill>
          <a:ln w="25400" cap="flat">
            <a:solidFill>
              <a:schemeClr val="accent1"/>
            </a:solidFill>
            <a:prstDash val="solid"/>
            <a:round/>
            <a:headEnd w="med" len="med" type="none"/>
            <a:tailEnd w="med" len="med" type="none"/>
          </a:ln>
        </p:spPr>
        <p:txBody>
          <a:bodyPr bIns="45700" rIns="91425" lIns="91425" tIns="45700" anchor="ctr" anchorCtr="0">
            <a:noAutofit/>
          </a:bodyPr>
          <a:lstStyle/>
          <a:p>
            <a:pPr algn="ctr" rtl="0" lvl="0" marR="0" indent="0" marL="0">
              <a:spcBef>
                <a:spcPts val="0"/>
              </a:spcBef>
              <a:buSzPct val="25000"/>
              <a:buNone/>
            </a:pPr>
            <a:r>
              <a:rPr strike="noStrike" u="none" b="0" cap="none" baseline="0" sz="3200" lang="en-US" i="0">
                <a:solidFill>
                  <a:schemeClr val="lt1"/>
                </a:solidFill>
                <a:latin typeface="Questrial"/>
                <a:ea typeface="Questrial"/>
                <a:cs typeface="Questrial"/>
                <a:sym typeface="Questrial"/>
              </a:rPr>
              <a:t>Introduction</a:t>
            </a:r>
          </a:p>
        </p:txBody>
      </p:sp>
      <p:sp>
        <p:nvSpPr>
          <p:cNvPr id="470" name="Shape 470"/>
          <p:cNvSpPr/>
          <p:nvPr/>
        </p:nvSpPr>
        <p:spPr>
          <a:xfrm>
            <a:off y="2130910" x="704850"/>
            <a:ext cy="475714" cx="7924799"/>
          </a:xfrm>
          <a:prstGeom prst="roundRect">
            <a:avLst>
              <a:gd fmla="val 16667" name="adj"/>
            </a:avLst>
          </a:prstGeom>
          <a:solidFill>
            <a:schemeClr val="accent1"/>
          </a:solidFill>
          <a:ln w="25400" cap="flat">
            <a:solidFill>
              <a:srgbClr val="21768C"/>
            </a:solidFill>
            <a:prstDash val="solid"/>
            <a:round/>
            <a:headEnd w="med" len="med" type="none"/>
            <a:tailEnd w="med" len="med" type="none"/>
          </a:ln>
        </p:spPr>
        <p:txBody>
          <a:bodyPr bIns="45700" rIns="91425" lIns="91425" tIns="45700" anchor="ctr" anchorCtr="0">
            <a:noAutofit/>
          </a:bodyPr>
          <a:lstStyle/>
          <a:p>
            <a:pPr algn="ctr" rtl="0" lvl="0" marR="0" indent="0" marL="0">
              <a:spcBef>
                <a:spcPts val="0"/>
              </a:spcBef>
              <a:buSzPct val="25000"/>
              <a:buNone/>
            </a:pPr>
            <a:r>
              <a:rPr strike="noStrike" u="none" b="0" cap="none" baseline="0" sz="2800" lang="en-US" i="0">
                <a:solidFill>
                  <a:schemeClr val="lt1"/>
                </a:solidFill>
                <a:latin typeface="Questrial"/>
                <a:ea typeface="Questrial"/>
                <a:cs typeface="Questrial"/>
                <a:sym typeface="Questrial"/>
              </a:rPr>
              <a:t>Problem</a:t>
            </a:r>
            <a:r>
              <a:rPr strike="noStrike" u="none" b="0" cap="none" baseline="0" sz="3200" lang="en-US" i="0">
                <a:solidFill>
                  <a:schemeClr val="lt1"/>
                </a:solidFill>
                <a:latin typeface="Questrial"/>
                <a:ea typeface="Questrial"/>
                <a:cs typeface="Questrial"/>
                <a:sym typeface="Questrial"/>
              </a:rPr>
              <a:t> </a:t>
            </a:r>
            <a:r>
              <a:rPr strike="noStrike" u="none" b="0" cap="none" baseline="0" sz="2800" lang="en-US" i="0">
                <a:solidFill>
                  <a:schemeClr val="lt1"/>
                </a:solidFill>
                <a:latin typeface="Questrial"/>
                <a:ea typeface="Questrial"/>
                <a:cs typeface="Questrial"/>
                <a:sym typeface="Questrial"/>
              </a:rPr>
              <a:t>Overview</a:t>
            </a:r>
          </a:p>
        </p:txBody>
      </p:sp>
      <p:sp>
        <p:nvSpPr>
          <p:cNvPr id="471" name="Shape 471"/>
          <p:cNvSpPr/>
          <p:nvPr/>
        </p:nvSpPr>
        <p:spPr>
          <a:xfrm>
            <a:off y="2607009" x="704850"/>
            <a:ext cy="475714" cx="7924799"/>
          </a:xfrm>
          <a:prstGeom prst="roundRect">
            <a:avLst>
              <a:gd fmla="val 16667" name="adj"/>
            </a:avLst>
          </a:prstGeom>
          <a:solidFill>
            <a:schemeClr val="accent1"/>
          </a:solidFill>
          <a:ln w="25400" cap="flat">
            <a:solidFill>
              <a:srgbClr val="21768C"/>
            </a:solidFill>
            <a:prstDash val="solid"/>
            <a:round/>
            <a:headEnd w="med" len="med" type="none"/>
            <a:tailEnd w="med" len="med" type="none"/>
          </a:ln>
        </p:spPr>
        <p:txBody>
          <a:bodyPr bIns="45700" rIns="91425" lIns="91425" tIns="45700" anchor="ctr" anchorCtr="0">
            <a:noAutofit/>
          </a:bodyPr>
          <a:lstStyle/>
          <a:p>
            <a:pPr algn="ctr" rtl="0" lvl="0" marR="0" indent="0" marL="0">
              <a:spcBef>
                <a:spcPts val="0"/>
              </a:spcBef>
              <a:buSzPct val="25000"/>
              <a:buNone/>
            </a:pPr>
            <a:r>
              <a:rPr strike="noStrike" u="none" b="0" cap="none" baseline="0" sz="2800" lang="en-US" i="0">
                <a:solidFill>
                  <a:schemeClr val="lt1"/>
                </a:solidFill>
                <a:latin typeface="Questrial"/>
                <a:ea typeface="Questrial"/>
                <a:cs typeface="Questrial"/>
                <a:sym typeface="Questrial"/>
              </a:rPr>
              <a:t>Current</a:t>
            </a:r>
            <a:r>
              <a:rPr strike="noStrike" u="none" b="0" cap="none" baseline="0" sz="3200" lang="en-US" i="0">
                <a:solidFill>
                  <a:schemeClr val="lt1"/>
                </a:solidFill>
                <a:latin typeface="Questrial"/>
                <a:ea typeface="Questrial"/>
                <a:cs typeface="Questrial"/>
                <a:sym typeface="Questrial"/>
              </a:rPr>
              <a:t> </a:t>
            </a:r>
            <a:r>
              <a:rPr strike="noStrike" u="none" b="0" cap="none" baseline="0" sz="2800" lang="en-US" i="0">
                <a:solidFill>
                  <a:schemeClr val="lt1"/>
                </a:solidFill>
                <a:latin typeface="Questrial"/>
                <a:ea typeface="Questrial"/>
                <a:cs typeface="Questrial"/>
                <a:sym typeface="Questrial"/>
              </a:rPr>
              <a:t>Status</a:t>
            </a:r>
          </a:p>
        </p:txBody>
      </p:sp>
      <p:sp>
        <p:nvSpPr>
          <p:cNvPr id="472" name="Shape 472"/>
          <p:cNvSpPr/>
          <p:nvPr/>
        </p:nvSpPr>
        <p:spPr>
          <a:xfrm>
            <a:off y="3082725" x="704850"/>
            <a:ext cy="475714" cx="7924799"/>
          </a:xfrm>
          <a:prstGeom prst="roundRect">
            <a:avLst>
              <a:gd fmla="val 16667" name="adj"/>
            </a:avLst>
          </a:prstGeom>
          <a:solidFill>
            <a:schemeClr val="accent1"/>
          </a:solidFill>
          <a:ln w="25400" cap="flat">
            <a:solidFill>
              <a:srgbClr val="21768C"/>
            </a:solidFill>
            <a:prstDash val="solid"/>
            <a:round/>
            <a:headEnd w="med" len="med" type="none"/>
            <a:tailEnd w="med" len="med" type="none"/>
          </a:ln>
        </p:spPr>
        <p:txBody>
          <a:bodyPr bIns="45700" rIns="91425" lIns="91425" tIns="45700" anchor="ctr" anchorCtr="0">
            <a:noAutofit/>
          </a:bodyPr>
          <a:lstStyle/>
          <a:p>
            <a:pPr algn="ctr" rtl="0" lvl="0" marR="0" indent="0" marL="0">
              <a:spcBef>
                <a:spcPts val="0"/>
              </a:spcBef>
              <a:buSzPct val="25000"/>
              <a:buNone/>
            </a:pPr>
            <a:r>
              <a:rPr strike="noStrike" u="none" b="0" cap="none" baseline="0" sz="2800" lang="en-US" i="0">
                <a:solidFill>
                  <a:schemeClr val="lt1"/>
                </a:solidFill>
                <a:latin typeface="Questrial"/>
                <a:ea typeface="Questrial"/>
                <a:cs typeface="Questrial"/>
                <a:sym typeface="Questrial"/>
              </a:rPr>
              <a:t>User</a:t>
            </a:r>
            <a:r>
              <a:rPr strike="noStrike" u="none" b="0" cap="none" baseline="0" sz="3200" lang="en-US" i="0">
                <a:solidFill>
                  <a:schemeClr val="lt1"/>
                </a:solidFill>
                <a:latin typeface="Questrial"/>
                <a:ea typeface="Questrial"/>
                <a:cs typeface="Questrial"/>
                <a:sym typeface="Questrial"/>
              </a:rPr>
              <a:t> </a:t>
            </a:r>
            <a:r>
              <a:rPr strike="noStrike" u="none" b="0" cap="none" baseline="0" sz="2800" lang="en-US" i="0">
                <a:solidFill>
                  <a:schemeClr val="lt1"/>
                </a:solidFill>
                <a:latin typeface="Questrial"/>
                <a:ea typeface="Questrial"/>
                <a:cs typeface="Questrial"/>
                <a:sym typeface="Questrial"/>
              </a:rPr>
              <a:t>Case</a:t>
            </a:r>
            <a:r>
              <a:rPr strike="noStrike" u="none" b="0" cap="none" baseline="0" sz="3200" lang="en-US" i="0">
                <a:solidFill>
                  <a:schemeClr val="lt1"/>
                </a:solidFill>
                <a:latin typeface="Questrial"/>
                <a:ea typeface="Questrial"/>
                <a:cs typeface="Questrial"/>
                <a:sym typeface="Questrial"/>
              </a:rPr>
              <a:t> </a:t>
            </a:r>
            <a:r>
              <a:rPr strike="noStrike" u="none" b="0" cap="none" baseline="0" sz="2800" lang="en-US" i="0">
                <a:solidFill>
                  <a:schemeClr val="lt1"/>
                </a:solidFill>
                <a:latin typeface="Questrial"/>
                <a:ea typeface="Questrial"/>
                <a:cs typeface="Questrial"/>
                <a:sym typeface="Questrial"/>
              </a:rPr>
              <a:t>Narratives</a:t>
            </a:r>
          </a:p>
        </p:txBody>
      </p:sp>
      <p:sp>
        <p:nvSpPr>
          <p:cNvPr id="473" name="Shape 473"/>
          <p:cNvSpPr/>
          <p:nvPr/>
        </p:nvSpPr>
        <p:spPr>
          <a:xfrm>
            <a:off y="3558441" x="685800"/>
            <a:ext cy="475714" cx="7924799"/>
          </a:xfrm>
          <a:prstGeom prst="roundRect">
            <a:avLst>
              <a:gd fmla="val 16667" name="adj"/>
            </a:avLst>
          </a:prstGeom>
          <a:solidFill>
            <a:schemeClr val="accent1"/>
          </a:solidFill>
          <a:ln w="25400" cap="flat">
            <a:solidFill>
              <a:srgbClr val="21768C"/>
            </a:solidFill>
            <a:prstDash val="solid"/>
            <a:round/>
            <a:headEnd w="med" len="med" type="none"/>
            <a:tailEnd w="med" len="med" type="none"/>
          </a:ln>
        </p:spPr>
        <p:txBody>
          <a:bodyPr bIns="45700" rIns="91425" lIns="91425" tIns="45700" anchor="ctr" anchorCtr="0">
            <a:noAutofit/>
          </a:bodyPr>
          <a:lstStyle/>
          <a:p>
            <a:pPr algn="ctr" rtl="0" lvl="0" marR="0" indent="0" marL="0">
              <a:spcBef>
                <a:spcPts val="0"/>
              </a:spcBef>
              <a:buSzPct val="25000"/>
              <a:buNone/>
            </a:pPr>
            <a:r>
              <a:rPr strike="noStrike" u="none" b="0" cap="none" baseline="0" sz="2800" lang="en-US" i="0">
                <a:solidFill>
                  <a:schemeClr val="lt1"/>
                </a:solidFill>
                <a:latin typeface="Questrial"/>
                <a:ea typeface="Questrial"/>
                <a:cs typeface="Questrial"/>
                <a:sym typeface="Questrial"/>
              </a:rPr>
              <a:t>UML</a:t>
            </a:r>
            <a:r>
              <a:rPr strike="noStrike" u="none" b="0" cap="none" baseline="0" sz="3200" lang="en-US" i="0">
                <a:solidFill>
                  <a:schemeClr val="lt1"/>
                </a:solidFill>
                <a:latin typeface="Questrial"/>
                <a:ea typeface="Questrial"/>
                <a:cs typeface="Questrial"/>
                <a:sym typeface="Questrial"/>
              </a:rPr>
              <a:t> </a:t>
            </a:r>
            <a:r>
              <a:rPr strike="noStrike" u="none" b="0" cap="none" baseline="0" sz="2800" lang="en-US" i="0">
                <a:solidFill>
                  <a:schemeClr val="lt1"/>
                </a:solidFill>
                <a:latin typeface="Questrial"/>
                <a:ea typeface="Questrial"/>
                <a:cs typeface="Questrial"/>
                <a:sym typeface="Questrial"/>
              </a:rPr>
              <a:t>Use</a:t>
            </a:r>
            <a:r>
              <a:rPr strike="noStrike" u="none" b="0" cap="none" baseline="0" sz="3200" lang="en-US" i="0">
                <a:solidFill>
                  <a:schemeClr val="lt1"/>
                </a:solidFill>
                <a:latin typeface="Questrial"/>
                <a:ea typeface="Questrial"/>
                <a:cs typeface="Questrial"/>
                <a:sym typeface="Questrial"/>
              </a:rPr>
              <a:t> </a:t>
            </a:r>
            <a:r>
              <a:rPr strike="noStrike" u="none" b="0" cap="none" baseline="0" sz="2800" lang="en-US" i="0">
                <a:solidFill>
                  <a:schemeClr val="lt1"/>
                </a:solidFill>
                <a:latin typeface="Questrial"/>
                <a:ea typeface="Questrial"/>
                <a:cs typeface="Questrial"/>
                <a:sym typeface="Questrial"/>
              </a:rPr>
              <a:t>Case</a:t>
            </a:r>
            <a:r>
              <a:rPr strike="noStrike" u="none" b="0" cap="none" baseline="0" sz="3200" lang="en-US" i="0">
                <a:solidFill>
                  <a:schemeClr val="lt1"/>
                </a:solidFill>
                <a:latin typeface="Questrial"/>
                <a:ea typeface="Questrial"/>
                <a:cs typeface="Questrial"/>
                <a:sym typeface="Questrial"/>
              </a:rPr>
              <a:t> </a:t>
            </a:r>
            <a:r>
              <a:rPr strike="noStrike" u="none" b="0" cap="none" baseline="0" sz="2800" lang="en-US" i="0">
                <a:solidFill>
                  <a:schemeClr val="lt1"/>
                </a:solidFill>
                <a:latin typeface="Questrial"/>
                <a:ea typeface="Questrial"/>
                <a:cs typeface="Questrial"/>
                <a:sym typeface="Questrial"/>
              </a:rPr>
              <a:t>Diagram</a:t>
            </a:r>
          </a:p>
        </p:txBody>
      </p:sp>
      <p:sp>
        <p:nvSpPr>
          <p:cNvPr id="474" name="Shape 474"/>
          <p:cNvSpPr/>
          <p:nvPr/>
        </p:nvSpPr>
        <p:spPr>
          <a:xfrm>
            <a:off y="4034155" x="666750"/>
            <a:ext cy="475714" cx="7924799"/>
          </a:xfrm>
          <a:prstGeom prst="roundRect">
            <a:avLst>
              <a:gd fmla="val 16667" name="adj"/>
            </a:avLst>
          </a:prstGeom>
          <a:solidFill>
            <a:schemeClr val="accent1"/>
          </a:solidFill>
          <a:ln w="25400" cap="flat">
            <a:solidFill>
              <a:srgbClr val="21768C"/>
            </a:solidFill>
            <a:prstDash val="solid"/>
            <a:round/>
            <a:headEnd w="med" len="med" type="none"/>
            <a:tailEnd w="med" len="med" type="none"/>
          </a:ln>
        </p:spPr>
        <p:txBody>
          <a:bodyPr bIns="45700" rIns="91425" lIns="91425" tIns="45700" anchor="ctr" anchorCtr="0">
            <a:noAutofit/>
          </a:bodyPr>
          <a:lstStyle/>
          <a:p>
            <a:pPr algn="ctr" rtl="0" lvl="0" marR="0" indent="0" marL="0">
              <a:spcBef>
                <a:spcPts val="0"/>
              </a:spcBef>
              <a:buSzPct val="25000"/>
              <a:buNone/>
            </a:pPr>
            <a:r>
              <a:rPr strike="noStrike" u="none" b="0" cap="none" baseline="0" sz="2800" lang="en-US" i="0">
                <a:solidFill>
                  <a:schemeClr val="lt1"/>
                </a:solidFill>
                <a:latin typeface="Questrial"/>
                <a:ea typeface="Questrial"/>
                <a:cs typeface="Questrial"/>
                <a:sym typeface="Questrial"/>
              </a:rPr>
              <a:t>Data</a:t>
            </a:r>
            <a:r>
              <a:rPr strike="noStrike" u="none" b="0" cap="none" baseline="0" sz="3200" lang="en-US" i="0">
                <a:solidFill>
                  <a:schemeClr val="lt1"/>
                </a:solidFill>
                <a:latin typeface="Questrial"/>
                <a:ea typeface="Questrial"/>
                <a:cs typeface="Questrial"/>
                <a:sym typeface="Questrial"/>
              </a:rPr>
              <a:t> </a:t>
            </a:r>
            <a:r>
              <a:rPr strike="noStrike" u="none" b="0" cap="none" baseline="0" sz="2800" lang="en-US" i="0">
                <a:solidFill>
                  <a:schemeClr val="lt1"/>
                </a:solidFill>
                <a:latin typeface="Questrial"/>
                <a:ea typeface="Questrial"/>
                <a:cs typeface="Questrial"/>
                <a:sym typeface="Questrial"/>
              </a:rPr>
              <a:t>Flow</a:t>
            </a:r>
            <a:r>
              <a:rPr strike="noStrike" u="none" b="0" cap="none" baseline="0" sz="3200" lang="en-US" i="0">
                <a:solidFill>
                  <a:schemeClr val="lt1"/>
                </a:solidFill>
                <a:latin typeface="Questrial"/>
                <a:ea typeface="Questrial"/>
                <a:cs typeface="Questrial"/>
                <a:sym typeface="Questrial"/>
              </a:rPr>
              <a:t> </a:t>
            </a:r>
            <a:r>
              <a:rPr strike="noStrike" u="none" b="0" cap="none" baseline="0" sz="2800" lang="en-US" i="0">
                <a:solidFill>
                  <a:schemeClr val="lt1"/>
                </a:solidFill>
                <a:latin typeface="Questrial"/>
                <a:ea typeface="Questrial"/>
                <a:cs typeface="Questrial"/>
                <a:sym typeface="Questrial"/>
              </a:rPr>
              <a:t>Diagrams</a:t>
            </a:r>
          </a:p>
        </p:txBody>
      </p:sp>
      <p:sp>
        <p:nvSpPr>
          <p:cNvPr id="475" name="Shape 475"/>
          <p:cNvSpPr/>
          <p:nvPr/>
        </p:nvSpPr>
        <p:spPr>
          <a:xfrm>
            <a:off y="4516455" x="666750"/>
            <a:ext cy="475714" cx="7924799"/>
          </a:xfrm>
          <a:prstGeom prst="roundRect">
            <a:avLst>
              <a:gd fmla="val 16667" name="adj"/>
            </a:avLst>
          </a:prstGeom>
          <a:solidFill>
            <a:schemeClr val="lt1"/>
          </a:solidFill>
          <a:ln w="25400" cap="flat">
            <a:solidFill>
              <a:srgbClr val="21768C"/>
            </a:solidFill>
            <a:prstDash val="solid"/>
            <a:round/>
            <a:headEnd w="med" len="med" type="none"/>
            <a:tailEnd w="med" len="med" type="none"/>
          </a:ln>
        </p:spPr>
        <p:txBody>
          <a:bodyPr bIns="45700" rIns="91425" lIns="91425" tIns="45700" anchor="ctr" anchorCtr="0">
            <a:noAutofit/>
          </a:bodyPr>
          <a:lstStyle/>
          <a:p>
            <a:pPr algn="ctr" rtl="0" lvl="0" marR="0" indent="0" marL="0">
              <a:spcBef>
                <a:spcPts val="0"/>
              </a:spcBef>
              <a:buSzPct val="25000"/>
              <a:buNone/>
            </a:pPr>
            <a:r>
              <a:rPr strike="noStrike" u="none" b="0" cap="none" baseline="0" sz="2800" lang="en-US" i="0">
                <a:solidFill>
                  <a:schemeClr val="dk1"/>
                </a:solidFill>
                <a:latin typeface="Questrial"/>
                <a:ea typeface="Questrial"/>
                <a:cs typeface="Questrial"/>
                <a:sym typeface="Questrial"/>
              </a:rPr>
              <a:t>Functional</a:t>
            </a:r>
            <a:r>
              <a:rPr strike="noStrike" u="none" b="0" cap="none" baseline="0" sz="3200" lang="en-US" i="0">
                <a:solidFill>
                  <a:schemeClr val="dk1"/>
                </a:solidFill>
                <a:latin typeface="Questrial"/>
                <a:ea typeface="Questrial"/>
                <a:cs typeface="Questrial"/>
                <a:sym typeface="Questrial"/>
              </a:rPr>
              <a:t> </a:t>
            </a:r>
            <a:r>
              <a:rPr strike="noStrike" u="none" b="0" cap="none" baseline="0" sz="2800" lang="en-US" i="0">
                <a:solidFill>
                  <a:schemeClr val="dk1"/>
                </a:solidFill>
                <a:latin typeface="Questrial"/>
                <a:ea typeface="Questrial"/>
                <a:cs typeface="Questrial"/>
                <a:sym typeface="Questrial"/>
              </a:rPr>
              <a:t>Requirements</a:t>
            </a:r>
          </a:p>
        </p:txBody>
      </p:sp>
      <p:sp>
        <p:nvSpPr>
          <p:cNvPr id="476" name="Shape 476"/>
          <p:cNvSpPr/>
          <p:nvPr/>
        </p:nvSpPr>
        <p:spPr>
          <a:xfrm>
            <a:off y="4992169" x="666750"/>
            <a:ext cy="475714" cx="7924799"/>
          </a:xfrm>
          <a:prstGeom prst="roundRect">
            <a:avLst>
              <a:gd fmla="val 16667" name="adj"/>
            </a:avLst>
          </a:prstGeom>
          <a:solidFill>
            <a:schemeClr val="accent1"/>
          </a:solidFill>
          <a:ln w="25400" cap="flat">
            <a:solidFill>
              <a:srgbClr val="21768C"/>
            </a:solidFill>
            <a:prstDash val="solid"/>
            <a:round/>
            <a:headEnd w="med" len="med" type="none"/>
            <a:tailEnd w="med" len="med" type="none"/>
          </a:ln>
        </p:spPr>
        <p:txBody>
          <a:bodyPr bIns="45700" rIns="91425" lIns="91425" tIns="45700" anchor="ctr" anchorCtr="0">
            <a:noAutofit/>
          </a:bodyPr>
          <a:lstStyle/>
          <a:p>
            <a:pPr algn="ctr" rtl="0" lvl="0" marR="0" indent="0" marL="0">
              <a:spcBef>
                <a:spcPts val="0"/>
              </a:spcBef>
              <a:buSzPct val="25000"/>
              <a:buNone/>
            </a:pPr>
            <a:r>
              <a:rPr strike="noStrike" u="none" b="0" cap="none" baseline="0" sz="2800" lang="en-US" i="0">
                <a:solidFill>
                  <a:schemeClr val="lt1"/>
                </a:solidFill>
                <a:latin typeface="Questrial"/>
                <a:ea typeface="Questrial"/>
                <a:cs typeface="Questrial"/>
                <a:sym typeface="Questrial"/>
              </a:rPr>
              <a:t>Non-Functional</a:t>
            </a:r>
            <a:r>
              <a:rPr strike="noStrike" u="none" b="0" cap="none" baseline="0" sz="3200" lang="en-US" i="0">
                <a:solidFill>
                  <a:schemeClr val="lt1"/>
                </a:solidFill>
                <a:latin typeface="Questrial"/>
                <a:ea typeface="Questrial"/>
                <a:cs typeface="Questrial"/>
                <a:sym typeface="Questrial"/>
              </a:rPr>
              <a:t> </a:t>
            </a:r>
            <a:r>
              <a:rPr strike="noStrike" u="none" b="0" cap="none" baseline="0" sz="2800" lang="en-US" i="0">
                <a:solidFill>
                  <a:schemeClr val="lt1"/>
                </a:solidFill>
                <a:latin typeface="Questrial"/>
                <a:ea typeface="Questrial"/>
                <a:cs typeface="Questrial"/>
                <a:sym typeface="Questrial"/>
              </a:rPr>
              <a:t>Requirements</a:t>
            </a:r>
          </a:p>
        </p:txBody>
      </p:sp>
      <p:pic>
        <p:nvPicPr>
          <p:cNvPr id="477" name="Shape 477"/>
          <p:cNvPicPr preferRelativeResize="0"/>
          <p:nvPr/>
        </p:nvPicPr>
        <p:blipFill rotWithShape="1">
          <a:blip r:embed="rId3">
            <a:alphaModFix/>
          </a:blip>
          <a:srcRect t="0" b="0" r="0" l="0"/>
          <a:stretch/>
        </p:blipFill>
        <p:spPr>
          <a:xfrm>
            <a:off y="327138" x="7010400"/>
            <a:ext cy="1328056" cx="2133599"/>
          </a:xfrm>
          <a:prstGeom prst="rect">
            <a:avLst/>
          </a:prstGeom>
          <a:noFill/>
          <a:ln>
            <a:noFill/>
          </a:ln>
        </p:spPr>
      </p:pic>
      <p:sp>
        <p:nvSpPr>
          <p:cNvPr id="478" name="Shape 478"/>
          <p:cNvSpPr/>
          <p:nvPr/>
        </p:nvSpPr>
        <p:spPr>
          <a:xfrm>
            <a:off y="5467885" x="666750"/>
            <a:ext cy="475714" cx="7924799"/>
          </a:xfrm>
          <a:prstGeom prst="roundRect">
            <a:avLst>
              <a:gd fmla="val 16667" name="adj"/>
            </a:avLst>
          </a:prstGeom>
          <a:solidFill>
            <a:schemeClr val="accent1"/>
          </a:solidFill>
          <a:ln w="25400" cap="flat">
            <a:solidFill>
              <a:srgbClr val="21768C"/>
            </a:solidFill>
            <a:prstDash val="solid"/>
            <a:round/>
            <a:headEnd w="med" len="med" type="none"/>
            <a:tailEnd w="med" len="med" type="none"/>
          </a:ln>
        </p:spPr>
        <p:txBody>
          <a:bodyPr bIns="45700" rIns="91425" lIns="91425" tIns="45700" anchor="ctr" anchorCtr="0">
            <a:noAutofit/>
          </a:bodyPr>
          <a:lstStyle/>
          <a:p>
            <a:pPr algn="ctr" rtl="0" lvl="0" marR="0" indent="0" marL="0">
              <a:spcBef>
                <a:spcPts val="0"/>
              </a:spcBef>
              <a:buSzPct val="25000"/>
              <a:buNone/>
            </a:pPr>
            <a:r>
              <a:rPr strike="noStrike" u="none" b="0" cap="none" baseline="0" sz="2800" lang="en-US" i="0">
                <a:solidFill>
                  <a:schemeClr val="lt1"/>
                </a:solidFill>
                <a:latin typeface="Questrial"/>
                <a:ea typeface="Questrial"/>
                <a:cs typeface="Questrial"/>
                <a:sym typeface="Questrial"/>
              </a:rPr>
              <a:t>Prototypes</a:t>
            </a:r>
          </a:p>
        </p:txBody>
      </p:sp>
      <p:sp>
        <p:nvSpPr>
          <p:cNvPr id="479" name="Shape 479"/>
          <p:cNvSpPr/>
          <p:nvPr/>
        </p:nvSpPr>
        <p:spPr>
          <a:xfrm>
            <a:off y="5943600" x="647700"/>
            <a:ext cy="551915" cx="7924799"/>
          </a:xfrm>
          <a:prstGeom prst="roundRect">
            <a:avLst>
              <a:gd fmla="val 16667" name="adj"/>
            </a:avLst>
          </a:prstGeom>
          <a:solidFill>
            <a:schemeClr val="accent1"/>
          </a:solidFill>
          <a:ln w="25400" cap="flat">
            <a:solidFill>
              <a:srgbClr val="21768C"/>
            </a:solidFill>
            <a:prstDash val="solid"/>
            <a:round/>
            <a:headEnd w="med" len="med" type="none"/>
            <a:tailEnd w="med" len="med" type="none"/>
          </a:ln>
        </p:spPr>
        <p:txBody>
          <a:bodyPr bIns="45700" rIns="91425" lIns="91425" tIns="45700" anchor="ctr" anchorCtr="0">
            <a:noAutofit/>
          </a:bodyPr>
          <a:lstStyle/>
          <a:p>
            <a:pPr algn="ctr" rtl="0" lvl="0" marR="0" indent="0" marL="0">
              <a:spcBef>
                <a:spcPts val="0"/>
              </a:spcBef>
              <a:buSzPct val="25000"/>
              <a:buNone/>
            </a:pPr>
            <a:r>
              <a:rPr strike="noStrike" u="none" b="0" cap="none" baseline="0" sz="2800" lang="en-US" i="0">
                <a:solidFill>
                  <a:schemeClr val="lt1"/>
                </a:solidFill>
                <a:latin typeface="Questrial"/>
                <a:ea typeface="Questrial"/>
                <a:cs typeface="Questrial"/>
                <a:sym typeface="Questrial"/>
              </a:rPr>
              <a:t>What’s</a:t>
            </a:r>
            <a:r>
              <a:rPr strike="noStrike" u="none" b="0" cap="none" baseline="0" sz="3200" lang="en-US" i="0">
                <a:solidFill>
                  <a:schemeClr val="lt1"/>
                </a:solidFill>
                <a:latin typeface="Questrial"/>
                <a:ea typeface="Questrial"/>
                <a:cs typeface="Questrial"/>
                <a:sym typeface="Questrial"/>
              </a:rPr>
              <a:t> </a:t>
            </a:r>
            <a:r>
              <a:rPr strike="noStrike" u="none" b="0" cap="none" baseline="0" sz="2800" lang="en-US" i="0">
                <a:solidFill>
                  <a:schemeClr val="lt1"/>
                </a:solidFill>
                <a:latin typeface="Questrial"/>
                <a:ea typeface="Questrial"/>
                <a:cs typeface="Questrial"/>
                <a:sym typeface="Questrial"/>
              </a:rPr>
              <a:t>Next</a:t>
            </a:r>
          </a:p>
        </p:txBody>
      </p:sp>
    </p:spTree>
  </p:cSld>
  <p:clrMapOvr>
    <a:masterClrMapping/>
  </p:clrMapOvr>
  <p:transition spd="slow">
    <p:cut/>
  </p:transition>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483" name="Shape 483"/>
        <p:cNvGrpSpPr/>
        <p:nvPr/>
      </p:nvGrpSpPr>
      <p:grpSpPr>
        <a:xfrm>
          <a:off y="0" x="0"/>
          <a:ext cy="0" cx="0"/>
          <a:chOff y="0" x="0"/>
          <a:chExt cy="0" cx="0"/>
        </a:xfrm>
      </p:grpSpPr>
      <p:sp>
        <p:nvSpPr>
          <p:cNvPr id="484" name="Shape 484"/>
          <p:cNvSpPr txBox="1"/>
          <p:nvPr>
            <p:ph type="title"/>
          </p:nvPr>
        </p:nvSpPr>
        <p:spPr>
          <a:xfrm>
            <a:off y="381000" x="-609600"/>
            <a:ext cy="1399031" cx="8229600"/>
          </a:xfrm>
          <a:prstGeom prst="rect">
            <a:avLst/>
          </a:prstGeom>
          <a:noFill/>
          <a:ln>
            <a:noFill/>
          </a:ln>
        </p:spPr>
        <p:txBody>
          <a:bodyPr bIns="45700" rIns="91425" lIns="91425" tIns="45700" anchor="ctr" anchorCtr="0">
            <a:noAutofit/>
          </a:bodyPr>
          <a:lstStyle/>
          <a:p>
            <a:pPr algn="ctr" rtl="0" lvl="0" marR="0" indent="-2031" marL="484632">
              <a:spcBef>
                <a:spcPts val="0"/>
              </a:spcBef>
              <a:buClr>
                <a:srgbClr val="76D7EF"/>
              </a:buClr>
              <a:buSzPct val="25000"/>
              <a:buFont typeface="Questrial"/>
              <a:buNone/>
            </a:pPr>
            <a:r>
              <a:rPr strike="noStrike" u="none" b="0" cap="none" baseline="0" sz="4200" lang="en-US" i="0">
                <a:solidFill>
                  <a:srgbClr val="76D7EF"/>
                </a:solidFill>
                <a:latin typeface="Questrial"/>
                <a:ea typeface="Questrial"/>
                <a:cs typeface="Questrial"/>
                <a:sym typeface="Questrial"/>
              </a:rPr>
              <a:t>Functional Requirements:</a:t>
            </a:r>
            <a:br>
              <a:rPr strike="noStrike" u="none" b="0" cap="none" baseline="0" sz="4200" lang="en-US" i="0">
                <a:solidFill>
                  <a:srgbClr val="76D7EF"/>
                </a:solidFill>
                <a:latin typeface="Questrial"/>
                <a:ea typeface="Questrial"/>
                <a:cs typeface="Questrial"/>
                <a:sym typeface="Questrial"/>
              </a:rPr>
            </a:br>
            <a:r>
              <a:rPr strike="noStrike" u="none" b="0" cap="none" baseline="0" sz="4200" lang="en-US" i="0">
                <a:solidFill>
                  <a:srgbClr val="76D7EF"/>
                </a:solidFill>
                <a:latin typeface="Questrial"/>
                <a:ea typeface="Questrial"/>
                <a:cs typeface="Questrial"/>
                <a:sym typeface="Questrial"/>
              </a:rPr>
              <a:t>Student</a:t>
            </a:r>
          </a:p>
        </p:txBody>
      </p:sp>
      <p:sp>
        <p:nvSpPr>
          <p:cNvPr id="485" name="Shape 485"/>
          <p:cNvSpPr txBox="1"/>
          <p:nvPr>
            <p:ph idx="1" type="body"/>
          </p:nvPr>
        </p:nvSpPr>
        <p:spPr>
          <a:xfrm>
            <a:off y="2057400" x="457200"/>
            <a:ext cy="4572000" cx="8229600"/>
          </a:xfrm>
          <a:prstGeom prst="rect">
            <a:avLst/>
          </a:prstGeom>
          <a:noFill/>
          <a:ln>
            <a:noFill/>
          </a:ln>
        </p:spPr>
        <p:txBody>
          <a:bodyPr bIns="45700" rIns="91425" lIns="91425" tIns="45700" anchor="t" anchorCtr="0">
            <a:noAutofit/>
          </a:bodyPr>
          <a:lstStyle/>
          <a:p>
            <a:pPr algn="l" rtl="0" lvl="0" marR="0" indent="-384556" marL="448056">
              <a:spcBef>
                <a:spcPts val="0"/>
              </a:spcBef>
              <a:buClr>
                <a:schemeClr val="accent1"/>
              </a:buClr>
              <a:buSzPct val="80000"/>
              <a:buFont typeface="Noto Symbol"/>
              <a:buChar char="⦿"/>
            </a:pPr>
            <a:r>
              <a:rPr strike="noStrike" u="none" b="0" cap="none" baseline="0" sz="3000" lang="en-US" i="0">
                <a:solidFill>
                  <a:schemeClr val="lt1"/>
                </a:solidFill>
                <a:latin typeface="Questrial"/>
                <a:ea typeface="Questrial"/>
                <a:cs typeface="Questrial"/>
                <a:sym typeface="Questrial"/>
              </a:rPr>
              <a:t>Capable of logging on system</a:t>
            </a:r>
          </a:p>
          <a:p>
            <a:pPr algn="l" rtl="0" lvl="0" marR="0" indent="-384556" marL="448056">
              <a:spcBef>
                <a:spcPts val="600"/>
              </a:spcBef>
              <a:buClr>
                <a:schemeClr val="accent1"/>
              </a:buClr>
              <a:buSzPct val="80000"/>
              <a:buFont typeface="Noto Symbol"/>
              <a:buChar char="⦿"/>
            </a:pPr>
            <a:r>
              <a:rPr strike="noStrike" u="none" b="0" cap="none" baseline="0" sz="3000" lang="en-US" i="0">
                <a:solidFill>
                  <a:schemeClr val="lt1"/>
                </a:solidFill>
                <a:latin typeface="Questrial"/>
                <a:ea typeface="Questrial"/>
                <a:cs typeface="Questrial"/>
                <a:sym typeface="Questrial"/>
              </a:rPr>
              <a:t>Ability to fill out evaluation</a:t>
            </a:r>
          </a:p>
          <a:p>
            <a:pPr algn="l" rtl="0" lvl="0" marR="0" indent="-384556" marL="448056">
              <a:spcBef>
                <a:spcPts val="600"/>
              </a:spcBef>
              <a:buClr>
                <a:schemeClr val="accent1"/>
              </a:buClr>
              <a:buSzPct val="80000"/>
              <a:buFont typeface="Noto Symbol"/>
              <a:buChar char="⦿"/>
            </a:pPr>
            <a:r>
              <a:rPr strike="noStrike" u="none" b="0" cap="none" baseline="0" sz="3000" lang="en-US" i="0">
                <a:solidFill>
                  <a:schemeClr val="lt1"/>
                </a:solidFill>
                <a:latin typeface="Questrial"/>
                <a:ea typeface="Questrial"/>
                <a:cs typeface="Questrial"/>
                <a:sym typeface="Questrial"/>
              </a:rPr>
              <a:t>Access own evaluation report</a:t>
            </a:r>
          </a:p>
          <a:p>
            <a:pPr algn="l" rtl="0" lvl="0" marR="0" indent="-384556" marL="448056">
              <a:spcBef>
                <a:spcPts val="600"/>
              </a:spcBef>
              <a:buClr>
                <a:schemeClr val="accent1"/>
              </a:buClr>
              <a:buSzPct val="80000"/>
              <a:buFont typeface="Noto Symbol"/>
              <a:buChar char="⦿"/>
            </a:pPr>
            <a:r>
              <a:rPr strike="noStrike" u="none" b="0" cap="none" baseline="0" sz="3000" lang="en-US" i="0">
                <a:solidFill>
                  <a:schemeClr val="lt1"/>
                </a:solidFill>
                <a:latin typeface="Questrial"/>
                <a:ea typeface="Questrial"/>
                <a:cs typeface="Questrial"/>
                <a:sym typeface="Questrial"/>
              </a:rPr>
              <a:t>Able to log out of system</a:t>
            </a:r>
          </a:p>
        </p:txBody>
      </p:sp>
      <p:pic>
        <p:nvPicPr>
          <p:cNvPr id="486" name="Shape 486"/>
          <p:cNvPicPr preferRelativeResize="0"/>
          <p:nvPr/>
        </p:nvPicPr>
        <p:blipFill rotWithShape="1">
          <a:blip r:embed="rId3">
            <a:alphaModFix/>
          </a:blip>
          <a:srcRect t="0" b="0" r="0" l="0"/>
          <a:stretch/>
        </p:blipFill>
        <p:spPr>
          <a:xfrm>
            <a:off y="0" x="7086600"/>
            <a:ext cy="1497981" cx="2362200"/>
          </a:xfrm>
          <a:prstGeom prst="rect">
            <a:avLst/>
          </a:prstGeom>
          <a:noFill/>
          <a:ln>
            <a:noFill/>
          </a:ln>
        </p:spPr>
      </p:pic>
    </p:spTree>
  </p:cSld>
  <p:clrMapOvr>
    <a:masterClrMapping/>
  </p:clrMapOvr>
  <p:transition spd="slow">
    <p:cut/>
  </p:transition>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490" name="Shape 490"/>
        <p:cNvGrpSpPr/>
        <p:nvPr/>
      </p:nvGrpSpPr>
      <p:grpSpPr>
        <a:xfrm>
          <a:off y="0" x="0"/>
          <a:ext cy="0" cx="0"/>
          <a:chOff y="0" x="0"/>
          <a:chExt cy="0" cx="0"/>
        </a:xfrm>
      </p:grpSpPr>
      <p:sp>
        <p:nvSpPr>
          <p:cNvPr id="491" name="Shape 491"/>
          <p:cNvSpPr txBox="1"/>
          <p:nvPr>
            <p:ph type="title"/>
          </p:nvPr>
        </p:nvSpPr>
        <p:spPr>
          <a:xfrm>
            <a:off y="381000" x="-609600"/>
            <a:ext cy="1399031" cx="8229600"/>
          </a:xfrm>
          <a:prstGeom prst="rect">
            <a:avLst/>
          </a:prstGeom>
          <a:noFill/>
          <a:ln>
            <a:noFill/>
          </a:ln>
        </p:spPr>
        <p:txBody>
          <a:bodyPr bIns="45700" rIns="91425" lIns="91425" tIns="45700" anchor="ctr" anchorCtr="0">
            <a:noAutofit/>
          </a:bodyPr>
          <a:lstStyle/>
          <a:p>
            <a:pPr algn="ctr" rtl="0" lvl="0" marR="0" indent="-2031" marL="484632">
              <a:spcBef>
                <a:spcPts val="0"/>
              </a:spcBef>
              <a:buClr>
                <a:srgbClr val="76D7EF"/>
              </a:buClr>
              <a:buSzPct val="25000"/>
              <a:buFont typeface="Questrial"/>
              <a:buNone/>
            </a:pPr>
            <a:r>
              <a:rPr strike="noStrike" u="none" b="0" cap="none" baseline="0" sz="4200" lang="en-US" i="0">
                <a:solidFill>
                  <a:srgbClr val="76D7EF"/>
                </a:solidFill>
                <a:latin typeface="Questrial"/>
                <a:ea typeface="Questrial"/>
                <a:cs typeface="Questrial"/>
                <a:sym typeface="Questrial"/>
              </a:rPr>
              <a:t>Functional Requirements:</a:t>
            </a:r>
            <a:br>
              <a:rPr strike="noStrike" u="none" b="0" cap="none" baseline="0" sz="4200" lang="en-US" i="0">
                <a:solidFill>
                  <a:srgbClr val="76D7EF"/>
                </a:solidFill>
                <a:latin typeface="Questrial"/>
                <a:ea typeface="Questrial"/>
                <a:cs typeface="Questrial"/>
                <a:sym typeface="Questrial"/>
              </a:rPr>
            </a:br>
            <a:r>
              <a:rPr sz="4200" lang="en-US">
                <a:solidFill>
                  <a:srgbClr val="76D7EF"/>
                </a:solidFill>
                <a:latin typeface="Questrial"/>
                <a:ea typeface="Questrial"/>
                <a:cs typeface="Questrial"/>
                <a:sym typeface="Questrial"/>
              </a:rPr>
              <a:t>Faculty Member</a:t>
            </a:r>
          </a:p>
        </p:txBody>
      </p:sp>
      <p:sp>
        <p:nvSpPr>
          <p:cNvPr id="492" name="Shape 492"/>
          <p:cNvSpPr txBox="1"/>
          <p:nvPr>
            <p:ph idx="1" type="body"/>
          </p:nvPr>
        </p:nvSpPr>
        <p:spPr>
          <a:xfrm>
            <a:off y="2057400" x="457200"/>
            <a:ext cy="4572000" cx="8229600"/>
          </a:xfrm>
          <a:prstGeom prst="rect">
            <a:avLst/>
          </a:prstGeom>
          <a:noFill/>
          <a:ln>
            <a:noFill/>
          </a:ln>
        </p:spPr>
        <p:txBody>
          <a:bodyPr bIns="45700" rIns="91425" lIns="91425" tIns="45700" anchor="t" anchorCtr="0">
            <a:noAutofit/>
          </a:bodyPr>
          <a:lstStyle/>
          <a:p>
            <a:pPr algn="l" rtl="0" lvl="0" marR="0" indent="-384556" marL="448056">
              <a:spcBef>
                <a:spcPts val="0"/>
              </a:spcBef>
              <a:buClr>
                <a:schemeClr val="accent1"/>
              </a:buClr>
              <a:buSzPct val="80000"/>
              <a:buFont typeface="Noto Symbol"/>
              <a:buChar char="⦿"/>
            </a:pPr>
            <a:r>
              <a:rPr strike="noStrike" u="none" b="0" cap="none" baseline="0" sz="3000" lang="en-US" i="0">
                <a:solidFill>
                  <a:schemeClr val="lt1"/>
                </a:solidFill>
                <a:latin typeface="Questrial"/>
                <a:ea typeface="Questrial"/>
                <a:cs typeface="Questrial"/>
                <a:sym typeface="Questrial"/>
              </a:rPr>
              <a:t>Capable of Logging On System</a:t>
            </a:r>
          </a:p>
          <a:p>
            <a:pPr algn="l" rtl="0" lvl="0" marR="0" indent="-384556" marL="448056">
              <a:spcBef>
                <a:spcPts val="600"/>
              </a:spcBef>
              <a:buClr>
                <a:schemeClr val="accent1"/>
              </a:buClr>
              <a:buSzPct val="80000"/>
              <a:buFont typeface="Noto Symbol"/>
              <a:buChar char="⦿"/>
            </a:pPr>
            <a:r>
              <a:rPr strike="noStrike" u="none" b="0" cap="none" baseline="0" sz="3000" lang="en-US" i="0">
                <a:solidFill>
                  <a:schemeClr val="lt1"/>
                </a:solidFill>
                <a:latin typeface="Questrial"/>
                <a:ea typeface="Questrial"/>
                <a:cs typeface="Questrial"/>
                <a:sym typeface="Questrial"/>
              </a:rPr>
              <a:t>Able to Fill out Evaluation for Any Student</a:t>
            </a:r>
          </a:p>
          <a:p>
            <a:pPr algn="l" rtl="0" lvl="0" marR="0" indent="-384556" marL="448056">
              <a:spcBef>
                <a:spcPts val="600"/>
              </a:spcBef>
              <a:buClr>
                <a:schemeClr val="accent1"/>
              </a:buClr>
              <a:buSzPct val="80000"/>
              <a:buFont typeface="Noto Symbol"/>
              <a:buChar char="⦿"/>
            </a:pPr>
            <a:r>
              <a:rPr strike="noStrike" u="none" b="0" cap="none" baseline="0" sz="3000" lang="en-US" i="0">
                <a:solidFill>
                  <a:schemeClr val="lt1"/>
                </a:solidFill>
                <a:latin typeface="Questrial"/>
                <a:ea typeface="Questrial"/>
                <a:cs typeface="Questrial"/>
                <a:sym typeface="Questrial"/>
              </a:rPr>
              <a:t>Assign Teams/Replace Team Members</a:t>
            </a:r>
          </a:p>
          <a:p>
            <a:pPr algn="l" rtl="0" lvl="0" marR="0" indent="-384556" marL="448056">
              <a:spcBef>
                <a:spcPts val="600"/>
              </a:spcBef>
              <a:buClr>
                <a:schemeClr val="accent1"/>
              </a:buClr>
              <a:buSzPct val="80000"/>
              <a:buFont typeface="Noto Symbol"/>
              <a:buChar char="⦿"/>
            </a:pPr>
            <a:r>
              <a:rPr strike="noStrike" u="none" b="0" cap="none" baseline="0" sz="3000" lang="en-US" i="0">
                <a:solidFill>
                  <a:schemeClr val="lt1"/>
                </a:solidFill>
                <a:latin typeface="Questrial"/>
                <a:ea typeface="Questrial"/>
                <a:cs typeface="Questrial"/>
                <a:sym typeface="Questrial"/>
              </a:rPr>
              <a:t>View All Student Evaluations</a:t>
            </a:r>
          </a:p>
          <a:p>
            <a:pPr algn="l" rtl="0" lvl="0" marR="0" indent="-384556" marL="448056">
              <a:spcBef>
                <a:spcPts val="600"/>
              </a:spcBef>
              <a:buClr>
                <a:schemeClr val="accent1"/>
              </a:buClr>
              <a:buSzPct val="80000"/>
              <a:buFont typeface="Noto Symbol"/>
              <a:buChar char="⦿"/>
            </a:pPr>
            <a:r>
              <a:rPr strike="noStrike" u="none" b="0" cap="none" baseline="0" sz="3000" lang="en-US" i="0">
                <a:solidFill>
                  <a:schemeClr val="lt1"/>
                </a:solidFill>
                <a:latin typeface="Questrial"/>
                <a:ea typeface="Questrial"/>
                <a:cs typeface="Questrial"/>
                <a:sym typeface="Questrial"/>
              </a:rPr>
              <a:t>Ability to log out of system</a:t>
            </a:r>
          </a:p>
        </p:txBody>
      </p:sp>
      <p:pic>
        <p:nvPicPr>
          <p:cNvPr id="493" name="Shape 493"/>
          <p:cNvPicPr preferRelativeResize="0"/>
          <p:nvPr/>
        </p:nvPicPr>
        <p:blipFill rotWithShape="1">
          <a:blip r:embed="rId3">
            <a:alphaModFix/>
          </a:blip>
          <a:srcRect t="0" b="0" r="0" l="0"/>
          <a:stretch/>
        </p:blipFill>
        <p:spPr>
          <a:xfrm>
            <a:off y="0" x="7086600"/>
            <a:ext cy="1497981" cx="2362200"/>
          </a:xfrm>
          <a:prstGeom prst="rect">
            <a:avLst/>
          </a:prstGeom>
          <a:noFill/>
          <a:ln>
            <a:noFill/>
          </a:ln>
        </p:spPr>
      </p:pic>
    </p:spTree>
  </p:cSld>
  <p:clrMapOvr>
    <a:masterClrMapping/>
  </p:clrMapOvr>
  <p:transition spd="slow">
    <p:cut/>
  </p:transition>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497" name="Shape 497"/>
        <p:cNvGrpSpPr/>
        <p:nvPr/>
      </p:nvGrpSpPr>
      <p:grpSpPr>
        <a:xfrm>
          <a:off y="0" x="0"/>
          <a:ext cy="0" cx="0"/>
          <a:chOff y="0" x="0"/>
          <a:chExt cy="0" cx="0"/>
        </a:xfrm>
      </p:grpSpPr>
      <p:sp>
        <p:nvSpPr>
          <p:cNvPr id="498" name="Shape 498"/>
          <p:cNvSpPr txBox="1"/>
          <p:nvPr>
            <p:ph type="title"/>
          </p:nvPr>
        </p:nvSpPr>
        <p:spPr>
          <a:xfrm>
            <a:off y="381000" x="-609600"/>
            <a:ext cy="1399031" cx="8229600"/>
          </a:xfrm>
          <a:prstGeom prst="rect">
            <a:avLst/>
          </a:prstGeom>
          <a:noFill/>
          <a:ln>
            <a:noFill/>
          </a:ln>
        </p:spPr>
        <p:txBody>
          <a:bodyPr bIns="45700" rIns="91425" lIns="91425" tIns="45700" anchor="ctr" anchorCtr="0">
            <a:noAutofit/>
          </a:bodyPr>
          <a:lstStyle/>
          <a:p>
            <a:pPr algn="ctr" rtl="0" lvl="0" marR="0" indent="-2031" marL="484632">
              <a:spcBef>
                <a:spcPts val="0"/>
              </a:spcBef>
              <a:buClr>
                <a:srgbClr val="76D7EF"/>
              </a:buClr>
              <a:buSzPct val="25000"/>
              <a:buFont typeface="Questrial"/>
              <a:buNone/>
            </a:pPr>
            <a:r>
              <a:rPr strike="noStrike" u="none" b="0" cap="none" baseline="0" sz="4200" lang="en-US" i="0">
                <a:solidFill>
                  <a:srgbClr val="76D7EF"/>
                </a:solidFill>
                <a:latin typeface="Questrial"/>
                <a:ea typeface="Questrial"/>
                <a:cs typeface="Questrial"/>
                <a:sym typeface="Questrial"/>
              </a:rPr>
              <a:t>Functional Requirements:</a:t>
            </a:r>
            <a:br>
              <a:rPr strike="noStrike" u="none" b="0" cap="none" baseline="0" sz="4200" lang="en-US" i="0">
                <a:solidFill>
                  <a:srgbClr val="76D7EF"/>
                </a:solidFill>
                <a:latin typeface="Questrial"/>
                <a:ea typeface="Questrial"/>
                <a:cs typeface="Questrial"/>
                <a:sym typeface="Questrial"/>
              </a:rPr>
            </a:br>
            <a:r>
              <a:rPr strike="noStrike" u="none" b="0" cap="none" baseline="0" sz="4200" lang="en-US" i="0">
                <a:solidFill>
                  <a:srgbClr val="76D7EF"/>
                </a:solidFill>
                <a:latin typeface="Questrial"/>
                <a:ea typeface="Questrial"/>
                <a:cs typeface="Questrial"/>
                <a:sym typeface="Questrial"/>
              </a:rPr>
              <a:t>System Administrator</a:t>
            </a:r>
          </a:p>
        </p:txBody>
      </p:sp>
      <p:sp>
        <p:nvSpPr>
          <p:cNvPr id="499" name="Shape 499"/>
          <p:cNvSpPr txBox="1"/>
          <p:nvPr>
            <p:ph idx="1" type="body"/>
          </p:nvPr>
        </p:nvSpPr>
        <p:spPr>
          <a:xfrm>
            <a:off y="2057400" x="457200"/>
            <a:ext cy="4572000" cx="8229600"/>
          </a:xfrm>
          <a:prstGeom prst="rect">
            <a:avLst/>
          </a:prstGeom>
          <a:noFill/>
          <a:ln>
            <a:noFill/>
          </a:ln>
        </p:spPr>
        <p:txBody>
          <a:bodyPr bIns="45700" rIns="91425" lIns="91425" tIns="45700" anchor="t" anchorCtr="0">
            <a:noAutofit/>
          </a:bodyPr>
          <a:lstStyle/>
          <a:p>
            <a:pPr algn="l" rtl="0" lvl="0" marR="0" indent="-384556" marL="448056">
              <a:spcBef>
                <a:spcPts val="0"/>
              </a:spcBef>
              <a:buClr>
                <a:schemeClr val="accent1"/>
              </a:buClr>
              <a:buSzPct val="80000"/>
              <a:buFont typeface="Noto Symbol"/>
              <a:buChar char="⦿"/>
            </a:pPr>
            <a:r>
              <a:rPr strike="noStrike" u="none" b="0" cap="none" baseline="0" sz="3000" lang="en-US" i="0">
                <a:solidFill>
                  <a:schemeClr val="lt1"/>
                </a:solidFill>
                <a:latin typeface="Questrial"/>
                <a:ea typeface="Questrial"/>
                <a:cs typeface="Questrial"/>
                <a:sym typeface="Questrial"/>
              </a:rPr>
              <a:t>Capable of Logging On System</a:t>
            </a:r>
          </a:p>
          <a:p>
            <a:pPr algn="l" rtl="0" lvl="0" marR="0" indent="-384556" marL="448056">
              <a:spcBef>
                <a:spcPts val="600"/>
              </a:spcBef>
              <a:buClr>
                <a:schemeClr val="accent1"/>
              </a:buClr>
              <a:buSzPct val="80000"/>
              <a:buFont typeface="Noto Symbol"/>
              <a:buChar char="⦿"/>
            </a:pPr>
            <a:r>
              <a:rPr strike="noStrike" u="none" b="0" cap="none" baseline="0" sz="3000" lang="en-US" i="0">
                <a:solidFill>
                  <a:schemeClr val="lt1"/>
                </a:solidFill>
                <a:latin typeface="Questrial"/>
                <a:ea typeface="Questrial"/>
                <a:cs typeface="Questrial"/>
                <a:sym typeface="Questrial"/>
              </a:rPr>
              <a:t>Able to Fill out Evaluation for Any Student</a:t>
            </a:r>
          </a:p>
          <a:p>
            <a:pPr algn="l" rtl="0" lvl="0" marR="0" indent="-384556" marL="448056">
              <a:spcBef>
                <a:spcPts val="600"/>
              </a:spcBef>
              <a:buClr>
                <a:schemeClr val="accent1"/>
              </a:buClr>
              <a:buSzPct val="80000"/>
              <a:buFont typeface="Noto Symbol"/>
              <a:buChar char="⦿"/>
            </a:pPr>
            <a:r>
              <a:rPr strike="noStrike" u="none" b="0" cap="none" baseline="0" sz="3000" lang="en-US" i="0">
                <a:solidFill>
                  <a:schemeClr val="lt1"/>
                </a:solidFill>
                <a:latin typeface="Questrial"/>
                <a:ea typeface="Questrial"/>
                <a:cs typeface="Questrial"/>
                <a:sym typeface="Questrial"/>
              </a:rPr>
              <a:t>Assign Teams/Replace Team Members</a:t>
            </a:r>
          </a:p>
          <a:p>
            <a:pPr algn="l" rtl="0" lvl="0" marR="0" indent="-384556" marL="448056">
              <a:spcBef>
                <a:spcPts val="600"/>
              </a:spcBef>
              <a:buClr>
                <a:schemeClr val="accent1"/>
              </a:buClr>
              <a:buSzPct val="80000"/>
              <a:buFont typeface="Noto Symbol"/>
              <a:buChar char="⦿"/>
            </a:pPr>
            <a:r>
              <a:rPr strike="noStrike" u="none" b="0" cap="none" baseline="0" sz="3000" lang="en-US" i="0">
                <a:solidFill>
                  <a:schemeClr val="lt1"/>
                </a:solidFill>
                <a:latin typeface="Questrial"/>
                <a:ea typeface="Questrial"/>
                <a:cs typeface="Questrial"/>
                <a:sym typeface="Questrial"/>
              </a:rPr>
              <a:t>View All Student Evaluations</a:t>
            </a:r>
          </a:p>
          <a:p>
            <a:pPr algn="l" rtl="0" lvl="0" marR="0" indent="-384556" marL="448056">
              <a:spcBef>
                <a:spcPts val="600"/>
              </a:spcBef>
              <a:buClr>
                <a:schemeClr val="accent1"/>
              </a:buClr>
              <a:buSzPct val="80000"/>
              <a:buFont typeface="Noto Symbol"/>
              <a:buChar char="⦿"/>
            </a:pPr>
            <a:r>
              <a:rPr strike="noStrike" u="none" b="0" cap="none" baseline="0" sz="3000" lang="en-US" i="0">
                <a:solidFill>
                  <a:schemeClr val="lt1"/>
                </a:solidFill>
                <a:latin typeface="Questrial"/>
                <a:ea typeface="Questrial"/>
                <a:cs typeface="Questrial"/>
                <a:sym typeface="Questrial"/>
              </a:rPr>
              <a:t>Grant Administrator </a:t>
            </a:r>
            <a:r>
              <a:rPr sz="3000" lang="en-US">
                <a:solidFill>
                  <a:schemeClr val="lt1"/>
                </a:solidFill>
                <a:latin typeface="Questrial"/>
                <a:ea typeface="Questrial"/>
                <a:cs typeface="Questrial"/>
                <a:sym typeface="Questrial"/>
              </a:rPr>
              <a:t>Privileges</a:t>
            </a:r>
          </a:p>
          <a:p>
            <a:pPr algn="l" rtl="0" lvl="0" marR="0" indent="-384556" marL="448056">
              <a:spcBef>
                <a:spcPts val="600"/>
              </a:spcBef>
              <a:buClr>
                <a:schemeClr val="accent1"/>
              </a:buClr>
              <a:buSzPct val="80000"/>
              <a:buFont typeface="Noto Symbol"/>
              <a:buChar char="⦿"/>
            </a:pPr>
            <a:r>
              <a:rPr strike="noStrike" u="none" b="0" cap="none" baseline="0" sz="3000" lang="en-US" i="0">
                <a:solidFill>
                  <a:schemeClr val="lt1"/>
                </a:solidFill>
                <a:latin typeface="Questrial"/>
                <a:ea typeface="Questrial"/>
                <a:cs typeface="Questrial"/>
                <a:sym typeface="Questrial"/>
              </a:rPr>
              <a:t>Ability to log out of system</a:t>
            </a:r>
          </a:p>
        </p:txBody>
      </p:sp>
      <p:pic>
        <p:nvPicPr>
          <p:cNvPr id="500" name="Shape 500"/>
          <p:cNvPicPr preferRelativeResize="0"/>
          <p:nvPr/>
        </p:nvPicPr>
        <p:blipFill rotWithShape="1">
          <a:blip r:embed="rId3">
            <a:alphaModFix/>
          </a:blip>
          <a:srcRect t="0" b="0" r="0" l="0"/>
          <a:stretch/>
        </p:blipFill>
        <p:spPr>
          <a:xfrm>
            <a:off y="0" x="7086600"/>
            <a:ext cy="1497981" cx="2362200"/>
          </a:xfrm>
          <a:prstGeom prst="rect">
            <a:avLst/>
          </a:prstGeom>
          <a:noFill/>
          <a:ln>
            <a:noFill/>
          </a:ln>
        </p:spPr>
      </p:pic>
    </p:spTree>
  </p:cSld>
  <p:clrMapOvr>
    <a:masterClrMapping/>
  </p:clrMapOvr>
  <p:transition spd="slow">
    <p:cut/>
  </p:transition>
</p:sld>
</file>

<file path=ppt/slides/slide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04" name="Shape 504"/>
        <p:cNvGrpSpPr/>
        <p:nvPr/>
      </p:nvGrpSpPr>
      <p:grpSpPr>
        <a:xfrm>
          <a:off y="0" x="0"/>
          <a:ext cy="0" cx="0"/>
          <a:chOff y="0" x="0"/>
          <a:chExt cy="0" cx="0"/>
        </a:xfrm>
      </p:grpSpPr>
      <p:sp>
        <p:nvSpPr>
          <p:cNvPr id="505" name="Shape 505"/>
          <p:cNvSpPr txBox="1"/>
          <p:nvPr>
            <p:ph type="title"/>
          </p:nvPr>
        </p:nvSpPr>
        <p:spPr>
          <a:xfrm>
            <a:off y="273060" x="419100"/>
            <a:ext cy="1399031" cx="8229600"/>
          </a:xfrm>
          <a:prstGeom prst="rect">
            <a:avLst/>
          </a:prstGeom>
          <a:noFill/>
          <a:ln>
            <a:noFill/>
          </a:ln>
        </p:spPr>
        <p:txBody>
          <a:bodyPr bIns="45700" rIns="91425" lIns="91425" tIns="45700" anchor="ctr" anchorCtr="0">
            <a:noAutofit/>
          </a:bodyPr>
          <a:lstStyle/>
          <a:p>
            <a:pPr algn="l" rtl="0" lvl="0" marR="0" indent="-2031" marL="484632">
              <a:spcBef>
                <a:spcPts val="0"/>
              </a:spcBef>
              <a:buClr>
                <a:srgbClr val="76D7EF"/>
              </a:buClr>
              <a:buSzPct val="25000"/>
              <a:buFont typeface="Questrial"/>
              <a:buNone/>
            </a:pPr>
            <a:r>
              <a:rPr strike="noStrike" u="none" b="0" cap="none" baseline="0" sz="4200" lang="en-US" i="0">
                <a:solidFill>
                  <a:srgbClr val="76D7EF"/>
                </a:solidFill>
                <a:latin typeface="Questrial"/>
                <a:ea typeface="Questrial"/>
                <a:cs typeface="Questrial"/>
                <a:sym typeface="Questrial"/>
              </a:rPr>
              <a:t>Agenda</a:t>
            </a:r>
          </a:p>
        </p:txBody>
      </p:sp>
      <p:sp>
        <p:nvSpPr>
          <p:cNvPr id="506" name="Shape 506"/>
          <p:cNvSpPr/>
          <p:nvPr/>
        </p:nvSpPr>
        <p:spPr>
          <a:xfrm>
            <a:off y="1655196" x="704850"/>
            <a:ext cy="475714" cx="7924799"/>
          </a:xfrm>
          <a:prstGeom prst="roundRect">
            <a:avLst>
              <a:gd fmla="val 16667" name="adj"/>
            </a:avLst>
          </a:prstGeom>
          <a:solidFill>
            <a:schemeClr val="accent1"/>
          </a:solidFill>
          <a:ln w="25400" cap="flat">
            <a:solidFill>
              <a:schemeClr val="accent1"/>
            </a:solidFill>
            <a:prstDash val="solid"/>
            <a:round/>
            <a:headEnd w="med" len="med" type="none"/>
            <a:tailEnd w="med" len="med" type="none"/>
          </a:ln>
        </p:spPr>
        <p:txBody>
          <a:bodyPr bIns="45700" rIns="91425" lIns="91425" tIns="45700" anchor="ctr" anchorCtr="0">
            <a:noAutofit/>
          </a:bodyPr>
          <a:lstStyle/>
          <a:p>
            <a:pPr algn="ctr" rtl="0" lvl="0" marR="0" indent="0" marL="0">
              <a:spcBef>
                <a:spcPts val="0"/>
              </a:spcBef>
              <a:buSzPct val="25000"/>
              <a:buNone/>
            </a:pPr>
            <a:r>
              <a:rPr strike="noStrike" u="none" b="0" cap="none" baseline="0" sz="3200" lang="en-US" i="0">
                <a:solidFill>
                  <a:schemeClr val="lt1"/>
                </a:solidFill>
                <a:latin typeface="Questrial"/>
                <a:ea typeface="Questrial"/>
                <a:cs typeface="Questrial"/>
                <a:sym typeface="Questrial"/>
              </a:rPr>
              <a:t>Introduction</a:t>
            </a:r>
          </a:p>
        </p:txBody>
      </p:sp>
      <p:sp>
        <p:nvSpPr>
          <p:cNvPr id="507" name="Shape 507"/>
          <p:cNvSpPr/>
          <p:nvPr/>
        </p:nvSpPr>
        <p:spPr>
          <a:xfrm>
            <a:off y="2130910" x="704850"/>
            <a:ext cy="475714" cx="7924799"/>
          </a:xfrm>
          <a:prstGeom prst="roundRect">
            <a:avLst>
              <a:gd fmla="val 16667" name="adj"/>
            </a:avLst>
          </a:prstGeom>
          <a:solidFill>
            <a:schemeClr val="accent1"/>
          </a:solidFill>
          <a:ln w="25400" cap="flat">
            <a:solidFill>
              <a:srgbClr val="21768C"/>
            </a:solidFill>
            <a:prstDash val="solid"/>
            <a:round/>
            <a:headEnd w="med" len="med" type="none"/>
            <a:tailEnd w="med" len="med" type="none"/>
          </a:ln>
        </p:spPr>
        <p:txBody>
          <a:bodyPr bIns="45700" rIns="91425" lIns="91425" tIns="45700" anchor="ctr" anchorCtr="0">
            <a:noAutofit/>
          </a:bodyPr>
          <a:lstStyle/>
          <a:p>
            <a:pPr algn="ctr" rtl="0" lvl="0" marR="0" indent="0" marL="0">
              <a:spcBef>
                <a:spcPts val="0"/>
              </a:spcBef>
              <a:buSzPct val="25000"/>
              <a:buNone/>
            </a:pPr>
            <a:r>
              <a:rPr strike="noStrike" u="none" b="0" cap="none" baseline="0" sz="2800" lang="en-US" i="0">
                <a:solidFill>
                  <a:schemeClr val="lt1"/>
                </a:solidFill>
                <a:latin typeface="Questrial"/>
                <a:ea typeface="Questrial"/>
                <a:cs typeface="Questrial"/>
                <a:sym typeface="Questrial"/>
              </a:rPr>
              <a:t>Problem</a:t>
            </a:r>
            <a:r>
              <a:rPr strike="noStrike" u="none" b="0" cap="none" baseline="0" sz="3200" lang="en-US" i="0">
                <a:solidFill>
                  <a:schemeClr val="lt1"/>
                </a:solidFill>
                <a:latin typeface="Questrial"/>
                <a:ea typeface="Questrial"/>
                <a:cs typeface="Questrial"/>
                <a:sym typeface="Questrial"/>
              </a:rPr>
              <a:t> </a:t>
            </a:r>
            <a:r>
              <a:rPr strike="noStrike" u="none" b="0" cap="none" baseline="0" sz="2800" lang="en-US" i="0">
                <a:solidFill>
                  <a:schemeClr val="lt1"/>
                </a:solidFill>
                <a:latin typeface="Questrial"/>
                <a:ea typeface="Questrial"/>
                <a:cs typeface="Questrial"/>
                <a:sym typeface="Questrial"/>
              </a:rPr>
              <a:t>Overview</a:t>
            </a:r>
          </a:p>
        </p:txBody>
      </p:sp>
      <p:sp>
        <p:nvSpPr>
          <p:cNvPr id="508" name="Shape 508"/>
          <p:cNvSpPr/>
          <p:nvPr/>
        </p:nvSpPr>
        <p:spPr>
          <a:xfrm>
            <a:off y="2607009" x="704850"/>
            <a:ext cy="475714" cx="7924799"/>
          </a:xfrm>
          <a:prstGeom prst="roundRect">
            <a:avLst>
              <a:gd fmla="val 16667" name="adj"/>
            </a:avLst>
          </a:prstGeom>
          <a:solidFill>
            <a:schemeClr val="accent1"/>
          </a:solidFill>
          <a:ln w="25400" cap="flat">
            <a:solidFill>
              <a:srgbClr val="21768C"/>
            </a:solidFill>
            <a:prstDash val="solid"/>
            <a:round/>
            <a:headEnd w="med" len="med" type="none"/>
            <a:tailEnd w="med" len="med" type="none"/>
          </a:ln>
        </p:spPr>
        <p:txBody>
          <a:bodyPr bIns="45700" rIns="91425" lIns="91425" tIns="45700" anchor="ctr" anchorCtr="0">
            <a:noAutofit/>
          </a:bodyPr>
          <a:lstStyle/>
          <a:p>
            <a:pPr algn="ctr" rtl="0" lvl="0" marR="0" indent="0" marL="0">
              <a:spcBef>
                <a:spcPts val="0"/>
              </a:spcBef>
              <a:buSzPct val="25000"/>
              <a:buNone/>
            </a:pPr>
            <a:r>
              <a:rPr strike="noStrike" u="none" b="0" cap="none" baseline="0" sz="2800" lang="en-US" i="0">
                <a:solidFill>
                  <a:schemeClr val="lt1"/>
                </a:solidFill>
                <a:latin typeface="Questrial"/>
                <a:ea typeface="Questrial"/>
                <a:cs typeface="Questrial"/>
                <a:sym typeface="Questrial"/>
              </a:rPr>
              <a:t>Current</a:t>
            </a:r>
            <a:r>
              <a:rPr strike="noStrike" u="none" b="0" cap="none" baseline="0" sz="3200" lang="en-US" i="0">
                <a:solidFill>
                  <a:schemeClr val="lt1"/>
                </a:solidFill>
                <a:latin typeface="Questrial"/>
                <a:ea typeface="Questrial"/>
                <a:cs typeface="Questrial"/>
                <a:sym typeface="Questrial"/>
              </a:rPr>
              <a:t> </a:t>
            </a:r>
            <a:r>
              <a:rPr strike="noStrike" u="none" b="0" cap="none" baseline="0" sz="2800" lang="en-US" i="0">
                <a:solidFill>
                  <a:schemeClr val="lt1"/>
                </a:solidFill>
                <a:latin typeface="Questrial"/>
                <a:ea typeface="Questrial"/>
                <a:cs typeface="Questrial"/>
                <a:sym typeface="Questrial"/>
              </a:rPr>
              <a:t>Status</a:t>
            </a:r>
          </a:p>
        </p:txBody>
      </p:sp>
      <p:sp>
        <p:nvSpPr>
          <p:cNvPr id="509" name="Shape 509"/>
          <p:cNvSpPr/>
          <p:nvPr/>
        </p:nvSpPr>
        <p:spPr>
          <a:xfrm>
            <a:off y="3082725" x="704850"/>
            <a:ext cy="475714" cx="7924799"/>
          </a:xfrm>
          <a:prstGeom prst="roundRect">
            <a:avLst>
              <a:gd fmla="val 16667" name="adj"/>
            </a:avLst>
          </a:prstGeom>
          <a:solidFill>
            <a:schemeClr val="accent1"/>
          </a:solidFill>
          <a:ln w="25400" cap="flat">
            <a:solidFill>
              <a:srgbClr val="21768C"/>
            </a:solidFill>
            <a:prstDash val="solid"/>
            <a:round/>
            <a:headEnd w="med" len="med" type="none"/>
            <a:tailEnd w="med" len="med" type="none"/>
          </a:ln>
        </p:spPr>
        <p:txBody>
          <a:bodyPr bIns="45700" rIns="91425" lIns="91425" tIns="45700" anchor="ctr" anchorCtr="0">
            <a:noAutofit/>
          </a:bodyPr>
          <a:lstStyle/>
          <a:p>
            <a:pPr algn="ctr" rtl="0" lvl="0" marR="0" indent="0" marL="0">
              <a:spcBef>
                <a:spcPts val="0"/>
              </a:spcBef>
              <a:buSzPct val="25000"/>
              <a:buNone/>
            </a:pPr>
            <a:r>
              <a:rPr strike="noStrike" u="none" b="0" cap="none" baseline="0" sz="2800" lang="en-US" i="0">
                <a:solidFill>
                  <a:schemeClr val="lt1"/>
                </a:solidFill>
                <a:latin typeface="Questrial"/>
                <a:ea typeface="Questrial"/>
                <a:cs typeface="Questrial"/>
                <a:sym typeface="Questrial"/>
              </a:rPr>
              <a:t>User</a:t>
            </a:r>
            <a:r>
              <a:rPr strike="noStrike" u="none" b="0" cap="none" baseline="0" sz="3200" lang="en-US" i="0">
                <a:solidFill>
                  <a:schemeClr val="lt1"/>
                </a:solidFill>
                <a:latin typeface="Questrial"/>
                <a:ea typeface="Questrial"/>
                <a:cs typeface="Questrial"/>
                <a:sym typeface="Questrial"/>
              </a:rPr>
              <a:t> </a:t>
            </a:r>
            <a:r>
              <a:rPr strike="noStrike" u="none" b="0" cap="none" baseline="0" sz="2800" lang="en-US" i="0">
                <a:solidFill>
                  <a:schemeClr val="lt1"/>
                </a:solidFill>
                <a:latin typeface="Questrial"/>
                <a:ea typeface="Questrial"/>
                <a:cs typeface="Questrial"/>
                <a:sym typeface="Questrial"/>
              </a:rPr>
              <a:t>Case</a:t>
            </a:r>
            <a:r>
              <a:rPr strike="noStrike" u="none" b="0" cap="none" baseline="0" sz="3200" lang="en-US" i="0">
                <a:solidFill>
                  <a:schemeClr val="lt1"/>
                </a:solidFill>
                <a:latin typeface="Questrial"/>
                <a:ea typeface="Questrial"/>
                <a:cs typeface="Questrial"/>
                <a:sym typeface="Questrial"/>
              </a:rPr>
              <a:t> </a:t>
            </a:r>
            <a:r>
              <a:rPr strike="noStrike" u="none" b="0" cap="none" baseline="0" sz="2800" lang="en-US" i="0">
                <a:solidFill>
                  <a:schemeClr val="lt1"/>
                </a:solidFill>
                <a:latin typeface="Questrial"/>
                <a:ea typeface="Questrial"/>
                <a:cs typeface="Questrial"/>
                <a:sym typeface="Questrial"/>
              </a:rPr>
              <a:t>Narratives</a:t>
            </a:r>
          </a:p>
        </p:txBody>
      </p:sp>
      <p:sp>
        <p:nvSpPr>
          <p:cNvPr id="510" name="Shape 510"/>
          <p:cNvSpPr/>
          <p:nvPr/>
        </p:nvSpPr>
        <p:spPr>
          <a:xfrm>
            <a:off y="3558441" x="685800"/>
            <a:ext cy="475714" cx="7924799"/>
          </a:xfrm>
          <a:prstGeom prst="roundRect">
            <a:avLst>
              <a:gd fmla="val 16667" name="adj"/>
            </a:avLst>
          </a:prstGeom>
          <a:solidFill>
            <a:schemeClr val="accent1"/>
          </a:solidFill>
          <a:ln w="25400" cap="flat">
            <a:solidFill>
              <a:srgbClr val="21768C"/>
            </a:solidFill>
            <a:prstDash val="solid"/>
            <a:round/>
            <a:headEnd w="med" len="med" type="none"/>
            <a:tailEnd w="med" len="med" type="none"/>
          </a:ln>
        </p:spPr>
        <p:txBody>
          <a:bodyPr bIns="45700" rIns="91425" lIns="91425" tIns="45700" anchor="ctr" anchorCtr="0">
            <a:noAutofit/>
          </a:bodyPr>
          <a:lstStyle/>
          <a:p>
            <a:pPr algn="ctr" rtl="0" lvl="0" marR="0" indent="0" marL="0">
              <a:spcBef>
                <a:spcPts val="0"/>
              </a:spcBef>
              <a:buSzPct val="25000"/>
              <a:buNone/>
            </a:pPr>
            <a:r>
              <a:rPr strike="noStrike" u="none" b="0" cap="none" baseline="0" sz="2800" lang="en-US" i="0">
                <a:solidFill>
                  <a:schemeClr val="lt1"/>
                </a:solidFill>
                <a:latin typeface="Questrial"/>
                <a:ea typeface="Questrial"/>
                <a:cs typeface="Questrial"/>
                <a:sym typeface="Questrial"/>
              </a:rPr>
              <a:t>UML</a:t>
            </a:r>
            <a:r>
              <a:rPr strike="noStrike" u="none" b="0" cap="none" baseline="0" sz="3200" lang="en-US" i="0">
                <a:solidFill>
                  <a:schemeClr val="lt1"/>
                </a:solidFill>
                <a:latin typeface="Questrial"/>
                <a:ea typeface="Questrial"/>
                <a:cs typeface="Questrial"/>
                <a:sym typeface="Questrial"/>
              </a:rPr>
              <a:t> </a:t>
            </a:r>
            <a:r>
              <a:rPr strike="noStrike" u="none" b="0" cap="none" baseline="0" sz="2800" lang="en-US" i="0">
                <a:solidFill>
                  <a:schemeClr val="lt1"/>
                </a:solidFill>
                <a:latin typeface="Questrial"/>
                <a:ea typeface="Questrial"/>
                <a:cs typeface="Questrial"/>
                <a:sym typeface="Questrial"/>
              </a:rPr>
              <a:t>Use</a:t>
            </a:r>
            <a:r>
              <a:rPr strike="noStrike" u="none" b="0" cap="none" baseline="0" sz="3200" lang="en-US" i="0">
                <a:solidFill>
                  <a:schemeClr val="lt1"/>
                </a:solidFill>
                <a:latin typeface="Questrial"/>
                <a:ea typeface="Questrial"/>
                <a:cs typeface="Questrial"/>
                <a:sym typeface="Questrial"/>
              </a:rPr>
              <a:t> </a:t>
            </a:r>
            <a:r>
              <a:rPr strike="noStrike" u="none" b="0" cap="none" baseline="0" sz="2800" lang="en-US" i="0">
                <a:solidFill>
                  <a:schemeClr val="lt1"/>
                </a:solidFill>
                <a:latin typeface="Questrial"/>
                <a:ea typeface="Questrial"/>
                <a:cs typeface="Questrial"/>
                <a:sym typeface="Questrial"/>
              </a:rPr>
              <a:t>Case</a:t>
            </a:r>
            <a:r>
              <a:rPr strike="noStrike" u="none" b="0" cap="none" baseline="0" sz="3200" lang="en-US" i="0">
                <a:solidFill>
                  <a:schemeClr val="lt1"/>
                </a:solidFill>
                <a:latin typeface="Questrial"/>
                <a:ea typeface="Questrial"/>
                <a:cs typeface="Questrial"/>
                <a:sym typeface="Questrial"/>
              </a:rPr>
              <a:t> </a:t>
            </a:r>
            <a:r>
              <a:rPr strike="noStrike" u="none" b="0" cap="none" baseline="0" sz="2800" lang="en-US" i="0">
                <a:solidFill>
                  <a:schemeClr val="lt1"/>
                </a:solidFill>
                <a:latin typeface="Questrial"/>
                <a:ea typeface="Questrial"/>
                <a:cs typeface="Questrial"/>
                <a:sym typeface="Questrial"/>
              </a:rPr>
              <a:t>Diagram</a:t>
            </a:r>
          </a:p>
        </p:txBody>
      </p:sp>
      <p:sp>
        <p:nvSpPr>
          <p:cNvPr id="511" name="Shape 511"/>
          <p:cNvSpPr/>
          <p:nvPr/>
        </p:nvSpPr>
        <p:spPr>
          <a:xfrm>
            <a:off y="4034155" x="666750"/>
            <a:ext cy="475714" cx="7924799"/>
          </a:xfrm>
          <a:prstGeom prst="roundRect">
            <a:avLst>
              <a:gd fmla="val 16667" name="adj"/>
            </a:avLst>
          </a:prstGeom>
          <a:solidFill>
            <a:schemeClr val="accent1"/>
          </a:solidFill>
          <a:ln w="25400" cap="flat">
            <a:solidFill>
              <a:srgbClr val="21768C"/>
            </a:solidFill>
            <a:prstDash val="solid"/>
            <a:round/>
            <a:headEnd w="med" len="med" type="none"/>
            <a:tailEnd w="med" len="med" type="none"/>
          </a:ln>
        </p:spPr>
        <p:txBody>
          <a:bodyPr bIns="45700" rIns="91425" lIns="91425" tIns="45700" anchor="ctr" anchorCtr="0">
            <a:noAutofit/>
          </a:bodyPr>
          <a:lstStyle/>
          <a:p>
            <a:pPr algn="ctr" rtl="0" lvl="0" marR="0" indent="0" marL="0">
              <a:spcBef>
                <a:spcPts val="0"/>
              </a:spcBef>
              <a:buSzPct val="25000"/>
              <a:buNone/>
            </a:pPr>
            <a:r>
              <a:rPr strike="noStrike" u="none" b="0" cap="none" baseline="0" sz="2800" lang="en-US" i="0">
                <a:solidFill>
                  <a:schemeClr val="lt1"/>
                </a:solidFill>
                <a:latin typeface="Questrial"/>
                <a:ea typeface="Questrial"/>
                <a:cs typeface="Questrial"/>
                <a:sym typeface="Questrial"/>
              </a:rPr>
              <a:t>Data</a:t>
            </a:r>
            <a:r>
              <a:rPr strike="noStrike" u="none" b="0" cap="none" baseline="0" sz="3200" lang="en-US" i="0">
                <a:solidFill>
                  <a:schemeClr val="lt1"/>
                </a:solidFill>
                <a:latin typeface="Questrial"/>
                <a:ea typeface="Questrial"/>
                <a:cs typeface="Questrial"/>
                <a:sym typeface="Questrial"/>
              </a:rPr>
              <a:t> </a:t>
            </a:r>
            <a:r>
              <a:rPr strike="noStrike" u="none" b="0" cap="none" baseline="0" sz="2800" lang="en-US" i="0">
                <a:solidFill>
                  <a:schemeClr val="lt1"/>
                </a:solidFill>
                <a:latin typeface="Questrial"/>
                <a:ea typeface="Questrial"/>
                <a:cs typeface="Questrial"/>
                <a:sym typeface="Questrial"/>
              </a:rPr>
              <a:t>Flow</a:t>
            </a:r>
            <a:r>
              <a:rPr strike="noStrike" u="none" b="0" cap="none" baseline="0" sz="3200" lang="en-US" i="0">
                <a:solidFill>
                  <a:schemeClr val="lt1"/>
                </a:solidFill>
                <a:latin typeface="Questrial"/>
                <a:ea typeface="Questrial"/>
                <a:cs typeface="Questrial"/>
                <a:sym typeface="Questrial"/>
              </a:rPr>
              <a:t> </a:t>
            </a:r>
            <a:r>
              <a:rPr strike="noStrike" u="none" b="0" cap="none" baseline="0" sz="2800" lang="en-US" i="0">
                <a:solidFill>
                  <a:schemeClr val="lt1"/>
                </a:solidFill>
                <a:latin typeface="Questrial"/>
                <a:ea typeface="Questrial"/>
                <a:cs typeface="Questrial"/>
                <a:sym typeface="Questrial"/>
              </a:rPr>
              <a:t>Diagrams</a:t>
            </a:r>
          </a:p>
        </p:txBody>
      </p:sp>
      <p:sp>
        <p:nvSpPr>
          <p:cNvPr id="512" name="Shape 512"/>
          <p:cNvSpPr/>
          <p:nvPr/>
        </p:nvSpPr>
        <p:spPr>
          <a:xfrm>
            <a:off y="4516455" x="666750"/>
            <a:ext cy="475714" cx="7924799"/>
          </a:xfrm>
          <a:prstGeom prst="roundRect">
            <a:avLst>
              <a:gd fmla="val 16667" name="adj"/>
            </a:avLst>
          </a:prstGeom>
          <a:solidFill>
            <a:schemeClr val="accent1"/>
          </a:solidFill>
          <a:ln w="25400" cap="flat">
            <a:solidFill>
              <a:srgbClr val="21768C"/>
            </a:solidFill>
            <a:prstDash val="solid"/>
            <a:round/>
            <a:headEnd w="med" len="med" type="none"/>
            <a:tailEnd w="med" len="med" type="none"/>
          </a:ln>
        </p:spPr>
        <p:txBody>
          <a:bodyPr bIns="45700" rIns="91425" lIns="91425" tIns="45700" anchor="ctr" anchorCtr="0">
            <a:noAutofit/>
          </a:bodyPr>
          <a:lstStyle/>
          <a:p>
            <a:pPr algn="ctr" rtl="0" lvl="0" marR="0" indent="0" marL="0">
              <a:spcBef>
                <a:spcPts val="0"/>
              </a:spcBef>
              <a:buSzPct val="25000"/>
              <a:buNone/>
            </a:pPr>
            <a:r>
              <a:rPr strike="noStrike" u="none" b="0" cap="none" baseline="0" sz="2800" lang="en-US" i="0">
                <a:solidFill>
                  <a:schemeClr val="lt1"/>
                </a:solidFill>
                <a:latin typeface="Questrial"/>
                <a:ea typeface="Questrial"/>
                <a:cs typeface="Questrial"/>
                <a:sym typeface="Questrial"/>
              </a:rPr>
              <a:t>Functional</a:t>
            </a:r>
            <a:r>
              <a:rPr strike="noStrike" u="none" b="0" cap="none" baseline="0" sz="3200" lang="en-US" i="0">
                <a:solidFill>
                  <a:schemeClr val="lt1"/>
                </a:solidFill>
                <a:latin typeface="Questrial"/>
                <a:ea typeface="Questrial"/>
                <a:cs typeface="Questrial"/>
                <a:sym typeface="Questrial"/>
              </a:rPr>
              <a:t> </a:t>
            </a:r>
            <a:r>
              <a:rPr strike="noStrike" u="none" b="0" cap="none" baseline="0" sz="2800" lang="en-US" i="0">
                <a:solidFill>
                  <a:schemeClr val="lt1"/>
                </a:solidFill>
                <a:latin typeface="Questrial"/>
                <a:ea typeface="Questrial"/>
                <a:cs typeface="Questrial"/>
                <a:sym typeface="Questrial"/>
              </a:rPr>
              <a:t>Requirements</a:t>
            </a:r>
          </a:p>
        </p:txBody>
      </p:sp>
      <p:sp>
        <p:nvSpPr>
          <p:cNvPr id="513" name="Shape 513"/>
          <p:cNvSpPr/>
          <p:nvPr/>
        </p:nvSpPr>
        <p:spPr>
          <a:xfrm>
            <a:off y="4992169" x="666750"/>
            <a:ext cy="475714" cx="7924799"/>
          </a:xfrm>
          <a:prstGeom prst="roundRect">
            <a:avLst>
              <a:gd fmla="val 16667" name="adj"/>
            </a:avLst>
          </a:prstGeom>
          <a:solidFill>
            <a:schemeClr val="lt1"/>
          </a:solidFill>
          <a:ln w="25400" cap="flat">
            <a:solidFill>
              <a:srgbClr val="21768C"/>
            </a:solidFill>
            <a:prstDash val="solid"/>
            <a:round/>
            <a:headEnd w="med" len="med" type="none"/>
            <a:tailEnd w="med" len="med" type="none"/>
          </a:ln>
        </p:spPr>
        <p:txBody>
          <a:bodyPr bIns="45700" rIns="91425" lIns="91425" tIns="45700" anchor="ctr" anchorCtr="0">
            <a:noAutofit/>
          </a:bodyPr>
          <a:lstStyle/>
          <a:p>
            <a:pPr algn="ctr" rtl="0" lvl="0" marR="0" indent="0" marL="0">
              <a:spcBef>
                <a:spcPts val="0"/>
              </a:spcBef>
              <a:buSzPct val="25000"/>
              <a:buNone/>
            </a:pPr>
            <a:r>
              <a:rPr strike="noStrike" u="none" b="0" cap="none" baseline="0" sz="2800" lang="en-US" i="0">
                <a:solidFill>
                  <a:schemeClr val="dk1"/>
                </a:solidFill>
                <a:latin typeface="Questrial"/>
                <a:ea typeface="Questrial"/>
                <a:cs typeface="Questrial"/>
                <a:sym typeface="Questrial"/>
              </a:rPr>
              <a:t>Non-Functional</a:t>
            </a:r>
            <a:r>
              <a:rPr strike="noStrike" u="none" b="0" cap="none" baseline="0" sz="3200" lang="en-US" i="0">
                <a:solidFill>
                  <a:schemeClr val="dk1"/>
                </a:solidFill>
                <a:latin typeface="Questrial"/>
                <a:ea typeface="Questrial"/>
                <a:cs typeface="Questrial"/>
                <a:sym typeface="Questrial"/>
              </a:rPr>
              <a:t> </a:t>
            </a:r>
            <a:r>
              <a:rPr strike="noStrike" u="none" b="0" cap="none" baseline="0" sz="2800" lang="en-US" i="0">
                <a:solidFill>
                  <a:schemeClr val="dk1"/>
                </a:solidFill>
                <a:latin typeface="Questrial"/>
                <a:ea typeface="Questrial"/>
                <a:cs typeface="Questrial"/>
                <a:sym typeface="Questrial"/>
              </a:rPr>
              <a:t>Requirements</a:t>
            </a:r>
          </a:p>
        </p:txBody>
      </p:sp>
      <p:pic>
        <p:nvPicPr>
          <p:cNvPr id="514" name="Shape 514"/>
          <p:cNvPicPr preferRelativeResize="0"/>
          <p:nvPr/>
        </p:nvPicPr>
        <p:blipFill rotWithShape="1">
          <a:blip r:embed="rId3">
            <a:alphaModFix/>
          </a:blip>
          <a:srcRect t="0" b="0" r="0" l="0"/>
          <a:stretch/>
        </p:blipFill>
        <p:spPr>
          <a:xfrm>
            <a:off y="327138" x="7010400"/>
            <a:ext cy="1328056" cx="2133599"/>
          </a:xfrm>
          <a:prstGeom prst="rect">
            <a:avLst/>
          </a:prstGeom>
          <a:noFill/>
          <a:ln>
            <a:noFill/>
          </a:ln>
        </p:spPr>
      </p:pic>
      <p:sp>
        <p:nvSpPr>
          <p:cNvPr id="515" name="Shape 515"/>
          <p:cNvSpPr/>
          <p:nvPr/>
        </p:nvSpPr>
        <p:spPr>
          <a:xfrm>
            <a:off y="5467885" x="666750"/>
            <a:ext cy="475714" cx="7924799"/>
          </a:xfrm>
          <a:prstGeom prst="roundRect">
            <a:avLst>
              <a:gd fmla="val 16667" name="adj"/>
            </a:avLst>
          </a:prstGeom>
          <a:solidFill>
            <a:schemeClr val="accent1"/>
          </a:solidFill>
          <a:ln w="25400" cap="flat">
            <a:solidFill>
              <a:srgbClr val="21768C"/>
            </a:solidFill>
            <a:prstDash val="solid"/>
            <a:round/>
            <a:headEnd w="med" len="med" type="none"/>
            <a:tailEnd w="med" len="med" type="none"/>
          </a:ln>
        </p:spPr>
        <p:txBody>
          <a:bodyPr bIns="45700" rIns="91425" lIns="91425" tIns="45700" anchor="ctr" anchorCtr="0">
            <a:noAutofit/>
          </a:bodyPr>
          <a:lstStyle/>
          <a:p>
            <a:pPr algn="ctr" rtl="0" lvl="0" marR="0" indent="0" marL="0">
              <a:spcBef>
                <a:spcPts val="0"/>
              </a:spcBef>
              <a:buSzPct val="25000"/>
              <a:buNone/>
            </a:pPr>
            <a:r>
              <a:rPr strike="noStrike" u="none" b="0" cap="none" baseline="0" sz="2800" lang="en-US" i="0">
                <a:solidFill>
                  <a:schemeClr val="lt1"/>
                </a:solidFill>
                <a:latin typeface="Questrial"/>
                <a:ea typeface="Questrial"/>
                <a:cs typeface="Questrial"/>
                <a:sym typeface="Questrial"/>
              </a:rPr>
              <a:t>Prototypes</a:t>
            </a:r>
          </a:p>
        </p:txBody>
      </p:sp>
      <p:sp>
        <p:nvSpPr>
          <p:cNvPr id="516" name="Shape 516"/>
          <p:cNvSpPr/>
          <p:nvPr/>
        </p:nvSpPr>
        <p:spPr>
          <a:xfrm>
            <a:off y="5943600" x="647700"/>
            <a:ext cy="551915" cx="7924799"/>
          </a:xfrm>
          <a:prstGeom prst="roundRect">
            <a:avLst>
              <a:gd fmla="val 16667" name="adj"/>
            </a:avLst>
          </a:prstGeom>
          <a:solidFill>
            <a:schemeClr val="accent1"/>
          </a:solidFill>
          <a:ln w="25400" cap="flat">
            <a:solidFill>
              <a:srgbClr val="21768C"/>
            </a:solidFill>
            <a:prstDash val="solid"/>
            <a:round/>
            <a:headEnd w="med" len="med" type="none"/>
            <a:tailEnd w="med" len="med" type="none"/>
          </a:ln>
        </p:spPr>
        <p:txBody>
          <a:bodyPr bIns="45700" rIns="91425" lIns="91425" tIns="45700" anchor="ctr" anchorCtr="0">
            <a:noAutofit/>
          </a:bodyPr>
          <a:lstStyle/>
          <a:p>
            <a:pPr algn="ctr" rtl="0" lvl="0" marR="0" indent="0" marL="0">
              <a:spcBef>
                <a:spcPts val="0"/>
              </a:spcBef>
              <a:buSzPct val="25000"/>
              <a:buNone/>
            </a:pPr>
            <a:r>
              <a:rPr strike="noStrike" u="none" b="0" cap="none" baseline="0" sz="2800" lang="en-US" i="0">
                <a:solidFill>
                  <a:schemeClr val="lt1"/>
                </a:solidFill>
                <a:latin typeface="Questrial"/>
                <a:ea typeface="Questrial"/>
                <a:cs typeface="Questrial"/>
                <a:sym typeface="Questrial"/>
              </a:rPr>
              <a:t>What’s</a:t>
            </a:r>
            <a:r>
              <a:rPr strike="noStrike" u="none" b="0" cap="none" baseline="0" sz="3200" lang="en-US" i="0">
                <a:solidFill>
                  <a:schemeClr val="lt1"/>
                </a:solidFill>
                <a:latin typeface="Questrial"/>
                <a:ea typeface="Questrial"/>
                <a:cs typeface="Questrial"/>
                <a:sym typeface="Questrial"/>
              </a:rPr>
              <a:t> </a:t>
            </a:r>
            <a:r>
              <a:rPr strike="noStrike" u="none" b="0" cap="none" baseline="0" sz="2800" lang="en-US" i="0">
                <a:solidFill>
                  <a:schemeClr val="lt1"/>
                </a:solidFill>
                <a:latin typeface="Questrial"/>
                <a:ea typeface="Questrial"/>
                <a:cs typeface="Questrial"/>
                <a:sym typeface="Questrial"/>
              </a:rPr>
              <a:t>Next</a:t>
            </a:r>
          </a:p>
        </p:txBody>
      </p:sp>
    </p:spTree>
  </p:cSld>
  <p:clrMapOvr>
    <a:masterClrMapping/>
  </p:clrMapOvr>
  <p:transition spd="slow">
    <p:cut/>
  </p:transition>
</p:sld>
</file>

<file path=ppt/slides/slide3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20" name="Shape 520"/>
        <p:cNvGrpSpPr/>
        <p:nvPr/>
      </p:nvGrpSpPr>
      <p:grpSpPr>
        <a:xfrm>
          <a:off y="0" x="0"/>
          <a:ext cy="0" cx="0"/>
          <a:chOff y="0" x="0"/>
          <a:chExt cy="0" cx="0"/>
        </a:xfrm>
      </p:grpSpPr>
      <p:sp>
        <p:nvSpPr>
          <p:cNvPr id="521" name="Shape 521"/>
          <p:cNvSpPr txBox="1"/>
          <p:nvPr>
            <p:ph type="title"/>
          </p:nvPr>
        </p:nvSpPr>
        <p:spPr>
          <a:xfrm>
            <a:off y="342730" x="-381000"/>
            <a:ext cy="1637505" cx="8305799"/>
          </a:xfrm>
          <a:prstGeom prst="rect">
            <a:avLst/>
          </a:prstGeom>
          <a:noFill/>
          <a:ln>
            <a:noFill/>
          </a:ln>
        </p:spPr>
        <p:txBody>
          <a:bodyPr bIns="45700" rIns="91425" lIns="91425" tIns="45700" anchor="ctr" anchorCtr="0">
            <a:noAutofit/>
          </a:bodyPr>
          <a:lstStyle/>
          <a:p>
            <a:pPr algn="l" rtl="0" lvl="0" marR="0" indent="-2031" marL="484632">
              <a:spcBef>
                <a:spcPts val="0"/>
              </a:spcBef>
              <a:buClr>
                <a:srgbClr val="76D7EF"/>
              </a:buClr>
              <a:buSzPct val="25000"/>
              <a:buFont typeface="Questrial"/>
              <a:buNone/>
            </a:pPr>
            <a:r>
              <a:rPr strike="noStrike" u="none" b="0" cap="none" baseline="0" sz="4200" lang="en-US" i="0">
                <a:solidFill>
                  <a:srgbClr val="76D7EF"/>
                </a:solidFill>
                <a:latin typeface="Questrial"/>
                <a:ea typeface="Questrial"/>
                <a:cs typeface="Questrial"/>
                <a:sym typeface="Questrial"/>
              </a:rPr>
              <a:t>Non-Functional Requirements</a:t>
            </a:r>
          </a:p>
        </p:txBody>
      </p:sp>
      <p:sp>
        <p:nvSpPr>
          <p:cNvPr id="522" name="Shape 522"/>
          <p:cNvSpPr txBox="1"/>
          <p:nvPr>
            <p:ph idx="1" type="body"/>
          </p:nvPr>
        </p:nvSpPr>
        <p:spPr>
          <a:xfrm>
            <a:off y="1882808" x="457200"/>
            <a:ext cy="4572000" cx="8229600"/>
          </a:xfrm>
          <a:prstGeom prst="rect">
            <a:avLst/>
          </a:prstGeom>
          <a:noFill/>
          <a:ln>
            <a:noFill/>
          </a:ln>
        </p:spPr>
        <p:txBody>
          <a:bodyPr bIns="45700" rIns="91425" lIns="91425" tIns="45700" anchor="t" anchorCtr="0">
            <a:noAutofit/>
          </a:bodyPr>
          <a:lstStyle/>
          <a:p>
            <a:pPr algn="l" rtl="0" lvl="0" marR="0" indent="-384556" marL="448056">
              <a:spcBef>
                <a:spcPts val="0"/>
              </a:spcBef>
              <a:buClr>
                <a:schemeClr val="accent1"/>
              </a:buClr>
              <a:buSzPct val="80000"/>
              <a:buFont typeface="Noto Symbol"/>
              <a:buChar char="⦿"/>
            </a:pPr>
            <a:r>
              <a:rPr sz="3000" lang="en-US">
                <a:solidFill>
                  <a:schemeClr val="lt1"/>
                </a:solidFill>
                <a:latin typeface="Questrial"/>
                <a:ea typeface="Questrial"/>
                <a:cs typeface="Questrial"/>
                <a:sym typeface="Questrial"/>
              </a:rPr>
              <a:t>Team Evaluation</a:t>
            </a:r>
            <a:r>
              <a:rPr strike="noStrike" u="none" b="0" cap="none" baseline="0" sz="3000" lang="en-US" i="0">
                <a:solidFill>
                  <a:schemeClr val="lt1"/>
                </a:solidFill>
                <a:latin typeface="Questrial"/>
                <a:ea typeface="Questrial"/>
                <a:cs typeface="Questrial"/>
                <a:sym typeface="Questrial"/>
              </a:rPr>
              <a:t> will be:</a:t>
            </a:r>
          </a:p>
          <a:p>
            <a:pPr algn="l" rtl="0" lvl="1" marR="0" indent="-289560" marL="822960">
              <a:spcBef>
                <a:spcPts val="520"/>
              </a:spcBef>
              <a:buClr>
                <a:schemeClr val="accent1"/>
              </a:buClr>
              <a:buSzPct val="95000"/>
              <a:buFont typeface="Verdana"/>
              <a:buChar char="›"/>
            </a:pPr>
            <a:r>
              <a:rPr strike="noStrike" u="none" b="0" cap="none" baseline="0" sz="2600" lang="en-US" i="0">
                <a:solidFill>
                  <a:schemeClr val="lt1"/>
                </a:solidFill>
                <a:latin typeface="Questrial"/>
                <a:ea typeface="Questrial"/>
                <a:cs typeface="Questrial"/>
                <a:sym typeface="Questrial"/>
              </a:rPr>
              <a:t>Efficient</a:t>
            </a:r>
          </a:p>
          <a:p>
            <a:pPr algn="l" rtl="0" lvl="1" marR="0" indent="-289560" marL="822960">
              <a:spcBef>
                <a:spcPts val="520"/>
              </a:spcBef>
              <a:buClr>
                <a:schemeClr val="accent1"/>
              </a:buClr>
              <a:buSzPct val="95000"/>
              <a:buFont typeface="Verdana"/>
              <a:buChar char="›"/>
            </a:pPr>
            <a:r>
              <a:rPr strike="noStrike" u="none" b="0" cap="none" baseline="0" sz="2600" lang="en-US" i="0">
                <a:solidFill>
                  <a:schemeClr val="lt1"/>
                </a:solidFill>
                <a:latin typeface="Questrial"/>
                <a:ea typeface="Questrial"/>
                <a:cs typeface="Questrial"/>
                <a:sym typeface="Questrial"/>
              </a:rPr>
              <a:t>User-Friendly</a:t>
            </a:r>
          </a:p>
          <a:p>
            <a:pPr algn="l" rtl="0" lvl="1" marR="0" indent="-289560" marL="822960">
              <a:spcBef>
                <a:spcPts val="520"/>
              </a:spcBef>
              <a:buClr>
                <a:schemeClr val="accent1"/>
              </a:buClr>
              <a:buSzPct val="95000"/>
              <a:buFont typeface="Verdana"/>
              <a:buChar char="›"/>
            </a:pPr>
            <a:r>
              <a:rPr strike="noStrike" u="none" b="0" cap="none" baseline="0" sz="2600" lang="en-US" i="0">
                <a:solidFill>
                  <a:schemeClr val="lt1"/>
                </a:solidFill>
                <a:latin typeface="Questrial"/>
                <a:ea typeface="Questrial"/>
                <a:cs typeface="Questrial"/>
                <a:sym typeface="Questrial"/>
              </a:rPr>
              <a:t>Compatible on All Browsers </a:t>
            </a:r>
          </a:p>
          <a:p>
            <a:pPr algn="l" rtl="0" lvl="1" marR="0" indent="-289560" marL="822960">
              <a:spcBef>
                <a:spcPts val="520"/>
              </a:spcBef>
              <a:buClr>
                <a:schemeClr val="accent1"/>
              </a:buClr>
              <a:buSzPct val="95000"/>
              <a:buFont typeface="Verdana"/>
              <a:buChar char="›"/>
            </a:pPr>
            <a:r>
              <a:rPr strike="noStrike" u="none" b="0" cap="none" baseline="0" sz="2600" lang="en-US" i="0">
                <a:solidFill>
                  <a:schemeClr val="lt1"/>
                </a:solidFill>
                <a:latin typeface="Questrial"/>
                <a:ea typeface="Questrial"/>
                <a:cs typeface="Questrial"/>
                <a:sym typeface="Questrial"/>
              </a:rPr>
              <a:t>Require Little Maintenance</a:t>
            </a:r>
          </a:p>
          <a:p>
            <a:pPr algn="l" rtl="0" lvl="1" marR="0" indent="-289560" marL="822960">
              <a:spcBef>
                <a:spcPts val="520"/>
              </a:spcBef>
              <a:buClr>
                <a:schemeClr val="accent1"/>
              </a:buClr>
              <a:buSzPct val="95000"/>
              <a:buFont typeface="Verdana"/>
              <a:buChar char="›"/>
            </a:pPr>
            <a:r>
              <a:rPr strike="noStrike" u="none" b="0" cap="none" baseline="0" sz="2600" lang="en-US" i="0">
                <a:solidFill>
                  <a:schemeClr val="lt1"/>
                </a:solidFill>
                <a:latin typeface="Questrial"/>
                <a:ea typeface="Questrial"/>
                <a:cs typeface="Questrial"/>
                <a:sym typeface="Questrial"/>
              </a:rPr>
              <a:t>Easily Accessible by All Users</a:t>
            </a:r>
          </a:p>
        </p:txBody>
      </p:sp>
      <p:pic>
        <p:nvPicPr>
          <p:cNvPr id="523" name="Shape 523"/>
          <p:cNvPicPr preferRelativeResize="0"/>
          <p:nvPr/>
        </p:nvPicPr>
        <p:blipFill rotWithShape="1">
          <a:blip r:embed="rId3">
            <a:alphaModFix/>
          </a:blip>
          <a:srcRect t="0" b="0" r="0" l="0"/>
          <a:stretch/>
        </p:blipFill>
        <p:spPr>
          <a:xfrm>
            <a:off y="0" x="7582810"/>
            <a:ext cy="1161482" cx="1865989"/>
          </a:xfrm>
          <a:prstGeom prst="rect">
            <a:avLst/>
          </a:prstGeom>
          <a:noFill/>
          <a:ln>
            <a:noFill/>
          </a:ln>
        </p:spPr>
      </p:pic>
    </p:spTree>
  </p:cSld>
  <p:clrMapOvr>
    <a:masterClrMapping/>
  </p:clrMapOvr>
  <p:transition spd="slow">
    <p:cut/>
  </p:transition>
</p:sld>
</file>

<file path=ppt/slides/slide3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27" name="Shape 527"/>
        <p:cNvGrpSpPr/>
        <p:nvPr/>
      </p:nvGrpSpPr>
      <p:grpSpPr>
        <a:xfrm>
          <a:off y="0" x="0"/>
          <a:ext cy="0" cx="0"/>
          <a:chOff y="0" x="0"/>
          <a:chExt cy="0" cx="0"/>
        </a:xfrm>
      </p:grpSpPr>
      <p:sp>
        <p:nvSpPr>
          <p:cNvPr id="528" name="Shape 528"/>
          <p:cNvSpPr txBox="1"/>
          <p:nvPr>
            <p:ph type="title"/>
          </p:nvPr>
        </p:nvSpPr>
        <p:spPr>
          <a:xfrm>
            <a:off y="273060" x="419100"/>
            <a:ext cy="1399031" cx="8229600"/>
          </a:xfrm>
          <a:prstGeom prst="rect">
            <a:avLst/>
          </a:prstGeom>
          <a:noFill/>
          <a:ln>
            <a:noFill/>
          </a:ln>
        </p:spPr>
        <p:txBody>
          <a:bodyPr bIns="45700" rIns="91425" lIns="91425" tIns="45700" anchor="ctr" anchorCtr="0">
            <a:noAutofit/>
          </a:bodyPr>
          <a:lstStyle/>
          <a:p>
            <a:pPr algn="l" rtl="0" lvl="0" marR="0" indent="-2031" marL="484632">
              <a:spcBef>
                <a:spcPts val="0"/>
              </a:spcBef>
              <a:buClr>
                <a:srgbClr val="76D7EF"/>
              </a:buClr>
              <a:buSzPct val="25000"/>
              <a:buFont typeface="Questrial"/>
              <a:buNone/>
            </a:pPr>
            <a:r>
              <a:rPr strike="noStrike" u="none" b="0" cap="none" baseline="0" sz="4200" lang="en-US" i="0">
                <a:solidFill>
                  <a:srgbClr val="76D7EF"/>
                </a:solidFill>
                <a:latin typeface="Questrial"/>
                <a:ea typeface="Questrial"/>
                <a:cs typeface="Questrial"/>
                <a:sym typeface="Questrial"/>
              </a:rPr>
              <a:t>Agenda</a:t>
            </a:r>
          </a:p>
        </p:txBody>
      </p:sp>
      <p:sp>
        <p:nvSpPr>
          <p:cNvPr id="529" name="Shape 529"/>
          <p:cNvSpPr/>
          <p:nvPr/>
        </p:nvSpPr>
        <p:spPr>
          <a:xfrm>
            <a:off y="1655196" x="704850"/>
            <a:ext cy="475714" cx="7924799"/>
          </a:xfrm>
          <a:prstGeom prst="roundRect">
            <a:avLst>
              <a:gd fmla="val 16667" name="adj"/>
            </a:avLst>
          </a:prstGeom>
          <a:solidFill>
            <a:schemeClr val="accent1"/>
          </a:solidFill>
          <a:ln w="25400" cap="flat">
            <a:solidFill>
              <a:schemeClr val="accent1"/>
            </a:solidFill>
            <a:prstDash val="solid"/>
            <a:round/>
            <a:headEnd w="med" len="med" type="none"/>
            <a:tailEnd w="med" len="med" type="none"/>
          </a:ln>
        </p:spPr>
        <p:txBody>
          <a:bodyPr bIns="45700" rIns="91425" lIns="91425" tIns="45700" anchor="ctr" anchorCtr="0">
            <a:noAutofit/>
          </a:bodyPr>
          <a:lstStyle/>
          <a:p>
            <a:pPr algn="ctr" rtl="0" lvl="0" marR="0" indent="0" marL="0">
              <a:spcBef>
                <a:spcPts val="0"/>
              </a:spcBef>
              <a:buSzPct val="25000"/>
              <a:buNone/>
            </a:pPr>
            <a:r>
              <a:rPr strike="noStrike" u="none" b="0" cap="none" baseline="0" sz="3200" lang="en-US" i="0">
                <a:solidFill>
                  <a:schemeClr val="lt1"/>
                </a:solidFill>
                <a:latin typeface="Questrial"/>
                <a:ea typeface="Questrial"/>
                <a:cs typeface="Questrial"/>
                <a:sym typeface="Questrial"/>
              </a:rPr>
              <a:t>Introduction</a:t>
            </a:r>
          </a:p>
        </p:txBody>
      </p:sp>
      <p:sp>
        <p:nvSpPr>
          <p:cNvPr id="530" name="Shape 530"/>
          <p:cNvSpPr/>
          <p:nvPr/>
        </p:nvSpPr>
        <p:spPr>
          <a:xfrm>
            <a:off y="2130910" x="704850"/>
            <a:ext cy="475714" cx="7924799"/>
          </a:xfrm>
          <a:prstGeom prst="roundRect">
            <a:avLst>
              <a:gd fmla="val 16667" name="adj"/>
            </a:avLst>
          </a:prstGeom>
          <a:solidFill>
            <a:schemeClr val="accent1"/>
          </a:solidFill>
          <a:ln w="25400" cap="flat">
            <a:solidFill>
              <a:srgbClr val="21768C"/>
            </a:solidFill>
            <a:prstDash val="solid"/>
            <a:round/>
            <a:headEnd w="med" len="med" type="none"/>
            <a:tailEnd w="med" len="med" type="none"/>
          </a:ln>
        </p:spPr>
        <p:txBody>
          <a:bodyPr bIns="45700" rIns="91425" lIns="91425" tIns="45700" anchor="ctr" anchorCtr="0">
            <a:noAutofit/>
          </a:bodyPr>
          <a:lstStyle/>
          <a:p>
            <a:pPr algn="ctr" rtl="0" lvl="0" marR="0" indent="0" marL="0">
              <a:spcBef>
                <a:spcPts val="0"/>
              </a:spcBef>
              <a:buSzPct val="25000"/>
              <a:buNone/>
            </a:pPr>
            <a:r>
              <a:rPr strike="noStrike" u="none" b="0" cap="none" baseline="0" sz="2800" lang="en-US" i="0">
                <a:solidFill>
                  <a:schemeClr val="lt1"/>
                </a:solidFill>
                <a:latin typeface="Questrial"/>
                <a:ea typeface="Questrial"/>
                <a:cs typeface="Questrial"/>
                <a:sym typeface="Questrial"/>
              </a:rPr>
              <a:t>Problem</a:t>
            </a:r>
            <a:r>
              <a:rPr strike="noStrike" u="none" b="0" cap="none" baseline="0" sz="3200" lang="en-US" i="0">
                <a:solidFill>
                  <a:schemeClr val="lt1"/>
                </a:solidFill>
                <a:latin typeface="Questrial"/>
                <a:ea typeface="Questrial"/>
                <a:cs typeface="Questrial"/>
                <a:sym typeface="Questrial"/>
              </a:rPr>
              <a:t> </a:t>
            </a:r>
            <a:r>
              <a:rPr strike="noStrike" u="none" b="0" cap="none" baseline="0" sz="2800" lang="en-US" i="0">
                <a:solidFill>
                  <a:schemeClr val="lt1"/>
                </a:solidFill>
                <a:latin typeface="Questrial"/>
                <a:ea typeface="Questrial"/>
                <a:cs typeface="Questrial"/>
                <a:sym typeface="Questrial"/>
              </a:rPr>
              <a:t>Overview</a:t>
            </a:r>
          </a:p>
        </p:txBody>
      </p:sp>
      <p:sp>
        <p:nvSpPr>
          <p:cNvPr id="531" name="Shape 531"/>
          <p:cNvSpPr/>
          <p:nvPr/>
        </p:nvSpPr>
        <p:spPr>
          <a:xfrm>
            <a:off y="2607009" x="704850"/>
            <a:ext cy="475714" cx="7924799"/>
          </a:xfrm>
          <a:prstGeom prst="roundRect">
            <a:avLst>
              <a:gd fmla="val 16667" name="adj"/>
            </a:avLst>
          </a:prstGeom>
          <a:solidFill>
            <a:schemeClr val="accent1"/>
          </a:solidFill>
          <a:ln w="25400" cap="flat">
            <a:solidFill>
              <a:srgbClr val="21768C"/>
            </a:solidFill>
            <a:prstDash val="solid"/>
            <a:round/>
            <a:headEnd w="med" len="med" type="none"/>
            <a:tailEnd w="med" len="med" type="none"/>
          </a:ln>
        </p:spPr>
        <p:txBody>
          <a:bodyPr bIns="45700" rIns="91425" lIns="91425" tIns="45700" anchor="ctr" anchorCtr="0">
            <a:noAutofit/>
          </a:bodyPr>
          <a:lstStyle/>
          <a:p>
            <a:pPr algn="ctr" rtl="0" lvl="0" marR="0" indent="0" marL="0">
              <a:spcBef>
                <a:spcPts val="0"/>
              </a:spcBef>
              <a:buSzPct val="25000"/>
              <a:buNone/>
            </a:pPr>
            <a:r>
              <a:rPr strike="noStrike" u="none" b="0" cap="none" baseline="0" sz="2800" lang="en-US" i="0">
                <a:solidFill>
                  <a:schemeClr val="lt1"/>
                </a:solidFill>
                <a:latin typeface="Questrial"/>
                <a:ea typeface="Questrial"/>
                <a:cs typeface="Questrial"/>
                <a:sym typeface="Questrial"/>
              </a:rPr>
              <a:t>Current</a:t>
            </a:r>
            <a:r>
              <a:rPr strike="noStrike" u="none" b="0" cap="none" baseline="0" sz="3200" lang="en-US" i="0">
                <a:solidFill>
                  <a:schemeClr val="lt1"/>
                </a:solidFill>
                <a:latin typeface="Questrial"/>
                <a:ea typeface="Questrial"/>
                <a:cs typeface="Questrial"/>
                <a:sym typeface="Questrial"/>
              </a:rPr>
              <a:t> </a:t>
            </a:r>
            <a:r>
              <a:rPr strike="noStrike" u="none" b="0" cap="none" baseline="0" sz="2800" lang="en-US" i="0">
                <a:solidFill>
                  <a:schemeClr val="lt1"/>
                </a:solidFill>
                <a:latin typeface="Questrial"/>
                <a:ea typeface="Questrial"/>
                <a:cs typeface="Questrial"/>
                <a:sym typeface="Questrial"/>
              </a:rPr>
              <a:t>Status</a:t>
            </a:r>
          </a:p>
        </p:txBody>
      </p:sp>
      <p:sp>
        <p:nvSpPr>
          <p:cNvPr id="532" name="Shape 532"/>
          <p:cNvSpPr/>
          <p:nvPr/>
        </p:nvSpPr>
        <p:spPr>
          <a:xfrm>
            <a:off y="3082725" x="704850"/>
            <a:ext cy="475714" cx="7924799"/>
          </a:xfrm>
          <a:prstGeom prst="roundRect">
            <a:avLst>
              <a:gd fmla="val 16667" name="adj"/>
            </a:avLst>
          </a:prstGeom>
          <a:solidFill>
            <a:schemeClr val="accent1"/>
          </a:solidFill>
          <a:ln w="25400" cap="flat">
            <a:solidFill>
              <a:srgbClr val="21768C"/>
            </a:solidFill>
            <a:prstDash val="solid"/>
            <a:round/>
            <a:headEnd w="med" len="med" type="none"/>
            <a:tailEnd w="med" len="med" type="none"/>
          </a:ln>
        </p:spPr>
        <p:txBody>
          <a:bodyPr bIns="45700" rIns="91425" lIns="91425" tIns="45700" anchor="ctr" anchorCtr="0">
            <a:noAutofit/>
          </a:bodyPr>
          <a:lstStyle/>
          <a:p>
            <a:pPr algn="ctr" rtl="0" lvl="0" marR="0" indent="0" marL="0">
              <a:spcBef>
                <a:spcPts val="0"/>
              </a:spcBef>
              <a:buSzPct val="25000"/>
              <a:buNone/>
            </a:pPr>
            <a:r>
              <a:rPr strike="noStrike" u="none" b="0" cap="none" baseline="0" sz="2800" lang="en-US" i="0">
                <a:solidFill>
                  <a:schemeClr val="lt1"/>
                </a:solidFill>
                <a:latin typeface="Questrial"/>
                <a:ea typeface="Questrial"/>
                <a:cs typeface="Questrial"/>
                <a:sym typeface="Questrial"/>
              </a:rPr>
              <a:t>User</a:t>
            </a:r>
            <a:r>
              <a:rPr strike="noStrike" u="none" b="0" cap="none" baseline="0" sz="3200" lang="en-US" i="0">
                <a:solidFill>
                  <a:schemeClr val="lt1"/>
                </a:solidFill>
                <a:latin typeface="Questrial"/>
                <a:ea typeface="Questrial"/>
                <a:cs typeface="Questrial"/>
                <a:sym typeface="Questrial"/>
              </a:rPr>
              <a:t> </a:t>
            </a:r>
            <a:r>
              <a:rPr strike="noStrike" u="none" b="0" cap="none" baseline="0" sz="2800" lang="en-US" i="0">
                <a:solidFill>
                  <a:schemeClr val="lt1"/>
                </a:solidFill>
                <a:latin typeface="Questrial"/>
                <a:ea typeface="Questrial"/>
                <a:cs typeface="Questrial"/>
                <a:sym typeface="Questrial"/>
              </a:rPr>
              <a:t>Case</a:t>
            </a:r>
            <a:r>
              <a:rPr strike="noStrike" u="none" b="0" cap="none" baseline="0" sz="3200" lang="en-US" i="0">
                <a:solidFill>
                  <a:schemeClr val="lt1"/>
                </a:solidFill>
                <a:latin typeface="Questrial"/>
                <a:ea typeface="Questrial"/>
                <a:cs typeface="Questrial"/>
                <a:sym typeface="Questrial"/>
              </a:rPr>
              <a:t> </a:t>
            </a:r>
            <a:r>
              <a:rPr strike="noStrike" u="none" b="0" cap="none" baseline="0" sz="2800" lang="en-US" i="0">
                <a:solidFill>
                  <a:schemeClr val="lt1"/>
                </a:solidFill>
                <a:latin typeface="Questrial"/>
                <a:ea typeface="Questrial"/>
                <a:cs typeface="Questrial"/>
                <a:sym typeface="Questrial"/>
              </a:rPr>
              <a:t>Narratives</a:t>
            </a:r>
          </a:p>
        </p:txBody>
      </p:sp>
      <p:sp>
        <p:nvSpPr>
          <p:cNvPr id="533" name="Shape 533"/>
          <p:cNvSpPr/>
          <p:nvPr/>
        </p:nvSpPr>
        <p:spPr>
          <a:xfrm>
            <a:off y="3558441" x="685800"/>
            <a:ext cy="475714" cx="7924799"/>
          </a:xfrm>
          <a:prstGeom prst="roundRect">
            <a:avLst>
              <a:gd fmla="val 16667" name="adj"/>
            </a:avLst>
          </a:prstGeom>
          <a:solidFill>
            <a:schemeClr val="accent1"/>
          </a:solidFill>
          <a:ln w="25400" cap="flat">
            <a:solidFill>
              <a:srgbClr val="21768C"/>
            </a:solidFill>
            <a:prstDash val="solid"/>
            <a:round/>
            <a:headEnd w="med" len="med" type="none"/>
            <a:tailEnd w="med" len="med" type="none"/>
          </a:ln>
        </p:spPr>
        <p:txBody>
          <a:bodyPr bIns="45700" rIns="91425" lIns="91425" tIns="45700" anchor="ctr" anchorCtr="0">
            <a:noAutofit/>
          </a:bodyPr>
          <a:lstStyle/>
          <a:p>
            <a:pPr algn="ctr" rtl="0" lvl="0" marR="0" indent="0" marL="0">
              <a:spcBef>
                <a:spcPts val="0"/>
              </a:spcBef>
              <a:buSzPct val="25000"/>
              <a:buNone/>
            </a:pPr>
            <a:r>
              <a:rPr strike="noStrike" u="none" b="0" cap="none" baseline="0" sz="2800" lang="en-US" i="0">
                <a:solidFill>
                  <a:schemeClr val="lt1"/>
                </a:solidFill>
                <a:latin typeface="Questrial"/>
                <a:ea typeface="Questrial"/>
                <a:cs typeface="Questrial"/>
                <a:sym typeface="Questrial"/>
              </a:rPr>
              <a:t>UML</a:t>
            </a:r>
            <a:r>
              <a:rPr strike="noStrike" u="none" b="0" cap="none" baseline="0" sz="3200" lang="en-US" i="0">
                <a:solidFill>
                  <a:schemeClr val="lt1"/>
                </a:solidFill>
                <a:latin typeface="Questrial"/>
                <a:ea typeface="Questrial"/>
                <a:cs typeface="Questrial"/>
                <a:sym typeface="Questrial"/>
              </a:rPr>
              <a:t> </a:t>
            </a:r>
            <a:r>
              <a:rPr strike="noStrike" u="none" b="0" cap="none" baseline="0" sz="2800" lang="en-US" i="0">
                <a:solidFill>
                  <a:schemeClr val="lt1"/>
                </a:solidFill>
                <a:latin typeface="Questrial"/>
                <a:ea typeface="Questrial"/>
                <a:cs typeface="Questrial"/>
                <a:sym typeface="Questrial"/>
              </a:rPr>
              <a:t>Use</a:t>
            </a:r>
            <a:r>
              <a:rPr strike="noStrike" u="none" b="0" cap="none" baseline="0" sz="3200" lang="en-US" i="0">
                <a:solidFill>
                  <a:schemeClr val="lt1"/>
                </a:solidFill>
                <a:latin typeface="Questrial"/>
                <a:ea typeface="Questrial"/>
                <a:cs typeface="Questrial"/>
                <a:sym typeface="Questrial"/>
              </a:rPr>
              <a:t> </a:t>
            </a:r>
            <a:r>
              <a:rPr strike="noStrike" u="none" b="0" cap="none" baseline="0" sz="2800" lang="en-US" i="0">
                <a:solidFill>
                  <a:schemeClr val="lt1"/>
                </a:solidFill>
                <a:latin typeface="Questrial"/>
                <a:ea typeface="Questrial"/>
                <a:cs typeface="Questrial"/>
                <a:sym typeface="Questrial"/>
              </a:rPr>
              <a:t>Case</a:t>
            </a:r>
            <a:r>
              <a:rPr strike="noStrike" u="none" b="0" cap="none" baseline="0" sz="3200" lang="en-US" i="0">
                <a:solidFill>
                  <a:schemeClr val="lt1"/>
                </a:solidFill>
                <a:latin typeface="Questrial"/>
                <a:ea typeface="Questrial"/>
                <a:cs typeface="Questrial"/>
                <a:sym typeface="Questrial"/>
              </a:rPr>
              <a:t> </a:t>
            </a:r>
            <a:r>
              <a:rPr strike="noStrike" u="none" b="0" cap="none" baseline="0" sz="2800" lang="en-US" i="0">
                <a:solidFill>
                  <a:schemeClr val="lt1"/>
                </a:solidFill>
                <a:latin typeface="Questrial"/>
                <a:ea typeface="Questrial"/>
                <a:cs typeface="Questrial"/>
                <a:sym typeface="Questrial"/>
              </a:rPr>
              <a:t>Diagram</a:t>
            </a:r>
          </a:p>
        </p:txBody>
      </p:sp>
      <p:sp>
        <p:nvSpPr>
          <p:cNvPr id="534" name="Shape 534"/>
          <p:cNvSpPr/>
          <p:nvPr/>
        </p:nvSpPr>
        <p:spPr>
          <a:xfrm>
            <a:off y="4034155" x="666750"/>
            <a:ext cy="475714" cx="7924799"/>
          </a:xfrm>
          <a:prstGeom prst="roundRect">
            <a:avLst>
              <a:gd fmla="val 16667" name="adj"/>
            </a:avLst>
          </a:prstGeom>
          <a:solidFill>
            <a:schemeClr val="accent1"/>
          </a:solidFill>
          <a:ln w="25400" cap="flat">
            <a:solidFill>
              <a:srgbClr val="21768C"/>
            </a:solidFill>
            <a:prstDash val="solid"/>
            <a:round/>
            <a:headEnd w="med" len="med" type="none"/>
            <a:tailEnd w="med" len="med" type="none"/>
          </a:ln>
        </p:spPr>
        <p:txBody>
          <a:bodyPr bIns="45700" rIns="91425" lIns="91425" tIns="45700" anchor="ctr" anchorCtr="0">
            <a:noAutofit/>
          </a:bodyPr>
          <a:lstStyle/>
          <a:p>
            <a:pPr algn="ctr" rtl="0" lvl="0" marR="0" indent="0" marL="0">
              <a:spcBef>
                <a:spcPts val="0"/>
              </a:spcBef>
              <a:buSzPct val="25000"/>
              <a:buNone/>
            </a:pPr>
            <a:r>
              <a:rPr strike="noStrike" u="none" b="0" cap="none" baseline="0" sz="2800" lang="en-US" i="0">
                <a:solidFill>
                  <a:schemeClr val="lt1"/>
                </a:solidFill>
                <a:latin typeface="Questrial"/>
                <a:ea typeface="Questrial"/>
                <a:cs typeface="Questrial"/>
                <a:sym typeface="Questrial"/>
              </a:rPr>
              <a:t>Data</a:t>
            </a:r>
            <a:r>
              <a:rPr strike="noStrike" u="none" b="0" cap="none" baseline="0" sz="3200" lang="en-US" i="0">
                <a:solidFill>
                  <a:schemeClr val="lt1"/>
                </a:solidFill>
                <a:latin typeface="Questrial"/>
                <a:ea typeface="Questrial"/>
                <a:cs typeface="Questrial"/>
                <a:sym typeface="Questrial"/>
              </a:rPr>
              <a:t> </a:t>
            </a:r>
            <a:r>
              <a:rPr strike="noStrike" u="none" b="0" cap="none" baseline="0" sz="2800" lang="en-US" i="0">
                <a:solidFill>
                  <a:schemeClr val="lt1"/>
                </a:solidFill>
                <a:latin typeface="Questrial"/>
                <a:ea typeface="Questrial"/>
                <a:cs typeface="Questrial"/>
                <a:sym typeface="Questrial"/>
              </a:rPr>
              <a:t>Flow</a:t>
            </a:r>
            <a:r>
              <a:rPr strike="noStrike" u="none" b="0" cap="none" baseline="0" sz="3200" lang="en-US" i="0">
                <a:solidFill>
                  <a:schemeClr val="lt1"/>
                </a:solidFill>
                <a:latin typeface="Questrial"/>
                <a:ea typeface="Questrial"/>
                <a:cs typeface="Questrial"/>
                <a:sym typeface="Questrial"/>
              </a:rPr>
              <a:t> </a:t>
            </a:r>
            <a:r>
              <a:rPr strike="noStrike" u="none" b="0" cap="none" baseline="0" sz="2800" lang="en-US" i="0">
                <a:solidFill>
                  <a:schemeClr val="lt1"/>
                </a:solidFill>
                <a:latin typeface="Questrial"/>
                <a:ea typeface="Questrial"/>
                <a:cs typeface="Questrial"/>
                <a:sym typeface="Questrial"/>
              </a:rPr>
              <a:t>Diagrams</a:t>
            </a:r>
          </a:p>
        </p:txBody>
      </p:sp>
      <p:sp>
        <p:nvSpPr>
          <p:cNvPr id="535" name="Shape 535"/>
          <p:cNvSpPr/>
          <p:nvPr/>
        </p:nvSpPr>
        <p:spPr>
          <a:xfrm>
            <a:off y="4516455" x="666750"/>
            <a:ext cy="475714" cx="7924799"/>
          </a:xfrm>
          <a:prstGeom prst="roundRect">
            <a:avLst>
              <a:gd fmla="val 16667" name="adj"/>
            </a:avLst>
          </a:prstGeom>
          <a:solidFill>
            <a:schemeClr val="accent1"/>
          </a:solidFill>
          <a:ln w="25400" cap="flat">
            <a:solidFill>
              <a:srgbClr val="21768C"/>
            </a:solidFill>
            <a:prstDash val="solid"/>
            <a:round/>
            <a:headEnd w="med" len="med" type="none"/>
            <a:tailEnd w="med" len="med" type="none"/>
          </a:ln>
        </p:spPr>
        <p:txBody>
          <a:bodyPr bIns="45700" rIns="91425" lIns="91425" tIns="45700" anchor="ctr" anchorCtr="0">
            <a:noAutofit/>
          </a:bodyPr>
          <a:lstStyle/>
          <a:p>
            <a:pPr algn="ctr" rtl="0" lvl="0" marR="0" indent="0" marL="0">
              <a:spcBef>
                <a:spcPts val="0"/>
              </a:spcBef>
              <a:buSzPct val="25000"/>
              <a:buNone/>
            </a:pPr>
            <a:r>
              <a:rPr strike="noStrike" u="none" b="0" cap="none" baseline="0" sz="2800" lang="en-US" i="0">
                <a:solidFill>
                  <a:schemeClr val="lt1"/>
                </a:solidFill>
                <a:latin typeface="Questrial"/>
                <a:ea typeface="Questrial"/>
                <a:cs typeface="Questrial"/>
                <a:sym typeface="Questrial"/>
              </a:rPr>
              <a:t>Functional</a:t>
            </a:r>
            <a:r>
              <a:rPr strike="noStrike" u="none" b="0" cap="none" baseline="0" sz="3200" lang="en-US" i="0">
                <a:solidFill>
                  <a:schemeClr val="lt1"/>
                </a:solidFill>
                <a:latin typeface="Questrial"/>
                <a:ea typeface="Questrial"/>
                <a:cs typeface="Questrial"/>
                <a:sym typeface="Questrial"/>
              </a:rPr>
              <a:t> </a:t>
            </a:r>
            <a:r>
              <a:rPr strike="noStrike" u="none" b="0" cap="none" baseline="0" sz="2800" lang="en-US" i="0">
                <a:solidFill>
                  <a:schemeClr val="lt1"/>
                </a:solidFill>
                <a:latin typeface="Questrial"/>
                <a:ea typeface="Questrial"/>
                <a:cs typeface="Questrial"/>
                <a:sym typeface="Questrial"/>
              </a:rPr>
              <a:t>Requirements</a:t>
            </a:r>
          </a:p>
        </p:txBody>
      </p:sp>
      <p:sp>
        <p:nvSpPr>
          <p:cNvPr id="536" name="Shape 536"/>
          <p:cNvSpPr/>
          <p:nvPr/>
        </p:nvSpPr>
        <p:spPr>
          <a:xfrm>
            <a:off y="4992169" x="666750"/>
            <a:ext cy="475714" cx="7924799"/>
          </a:xfrm>
          <a:prstGeom prst="roundRect">
            <a:avLst>
              <a:gd fmla="val 16667" name="adj"/>
            </a:avLst>
          </a:prstGeom>
          <a:solidFill>
            <a:schemeClr val="accent1"/>
          </a:solidFill>
          <a:ln w="25400" cap="flat">
            <a:solidFill>
              <a:srgbClr val="21768C"/>
            </a:solidFill>
            <a:prstDash val="solid"/>
            <a:round/>
            <a:headEnd w="med" len="med" type="none"/>
            <a:tailEnd w="med" len="med" type="none"/>
          </a:ln>
        </p:spPr>
        <p:txBody>
          <a:bodyPr bIns="45700" rIns="91425" lIns="91425" tIns="45700" anchor="ctr" anchorCtr="0">
            <a:noAutofit/>
          </a:bodyPr>
          <a:lstStyle/>
          <a:p>
            <a:pPr algn="ctr" rtl="0" lvl="0" marR="0" indent="0" marL="0">
              <a:spcBef>
                <a:spcPts val="0"/>
              </a:spcBef>
              <a:buSzPct val="25000"/>
              <a:buNone/>
            </a:pPr>
            <a:r>
              <a:rPr strike="noStrike" u="none" b="0" cap="none" baseline="0" sz="2800" lang="en-US" i="0">
                <a:solidFill>
                  <a:schemeClr val="lt1"/>
                </a:solidFill>
                <a:latin typeface="Questrial"/>
                <a:ea typeface="Questrial"/>
                <a:cs typeface="Questrial"/>
                <a:sym typeface="Questrial"/>
              </a:rPr>
              <a:t>Non-Functional</a:t>
            </a:r>
            <a:r>
              <a:rPr strike="noStrike" u="none" b="0" cap="none" baseline="0" sz="3200" lang="en-US" i="0">
                <a:solidFill>
                  <a:schemeClr val="lt1"/>
                </a:solidFill>
                <a:latin typeface="Questrial"/>
                <a:ea typeface="Questrial"/>
                <a:cs typeface="Questrial"/>
                <a:sym typeface="Questrial"/>
              </a:rPr>
              <a:t> </a:t>
            </a:r>
            <a:r>
              <a:rPr strike="noStrike" u="none" b="0" cap="none" baseline="0" sz="2800" lang="en-US" i="0">
                <a:solidFill>
                  <a:schemeClr val="lt1"/>
                </a:solidFill>
                <a:latin typeface="Questrial"/>
                <a:ea typeface="Questrial"/>
                <a:cs typeface="Questrial"/>
                <a:sym typeface="Questrial"/>
              </a:rPr>
              <a:t>Requirements</a:t>
            </a:r>
          </a:p>
        </p:txBody>
      </p:sp>
      <p:pic>
        <p:nvPicPr>
          <p:cNvPr id="537" name="Shape 537"/>
          <p:cNvPicPr preferRelativeResize="0"/>
          <p:nvPr/>
        </p:nvPicPr>
        <p:blipFill rotWithShape="1">
          <a:blip r:embed="rId3">
            <a:alphaModFix/>
          </a:blip>
          <a:srcRect t="0" b="0" r="0" l="0"/>
          <a:stretch/>
        </p:blipFill>
        <p:spPr>
          <a:xfrm>
            <a:off y="327138" x="7010400"/>
            <a:ext cy="1328056" cx="2133599"/>
          </a:xfrm>
          <a:prstGeom prst="rect">
            <a:avLst/>
          </a:prstGeom>
          <a:noFill/>
          <a:ln>
            <a:noFill/>
          </a:ln>
        </p:spPr>
      </p:pic>
      <p:sp>
        <p:nvSpPr>
          <p:cNvPr id="538" name="Shape 538"/>
          <p:cNvSpPr/>
          <p:nvPr/>
        </p:nvSpPr>
        <p:spPr>
          <a:xfrm>
            <a:off y="5467885" x="666750"/>
            <a:ext cy="475714" cx="7924799"/>
          </a:xfrm>
          <a:prstGeom prst="roundRect">
            <a:avLst>
              <a:gd fmla="val 16667" name="adj"/>
            </a:avLst>
          </a:prstGeom>
          <a:solidFill>
            <a:schemeClr val="lt1"/>
          </a:solidFill>
          <a:ln w="25400" cap="flat">
            <a:solidFill>
              <a:srgbClr val="21768C"/>
            </a:solidFill>
            <a:prstDash val="solid"/>
            <a:round/>
            <a:headEnd w="med" len="med" type="none"/>
            <a:tailEnd w="med" len="med" type="none"/>
          </a:ln>
        </p:spPr>
        <p:txBody>
          <a:bodyPr bIns="45700" rIns="91425" lIns="91425" tIns="45700" anchor="ctr" anchorCtr="0">
            <a:noAutofit/>
          </a:bodyPr>
          <a:lstStyle/>
          <a:p>
            <a:pPr algn="ctr" rtl="0" lvl="0" marR="0" indent="0" marL="0">
              <a:spcBef>
                <a:spcPts val="0"/>
              </a:spcBef>
              <a:buSzPct val="25000"/>
              <a:buNone/>
            </a:pPr>
            <a:r>
              <a:rPr strike="noStrike" u="none" b="0" cap="none" baseline="0" sz="2800" lang="en-US" i="0">
                <a:solidFill>
                  <a:schemeClr val="dk1"/>
                </a:solidFill>
                <a:latin typeface="Questrial"/>
                <a:ea typeface="Questrial"/>
                <a:cs typeface="Questrial"/>
                <a:sym typeface="Questrial"/>
              </a:rPr>
              <a:t>Prototypes</a:t>
            </a:r>
          </a:p>
        </p:txBody>
      </p:sp>
      <p:sp>
        <p:nvSpPr>
          <p:cNvPr id="539" name="Shape 539"/>
          <p:cNvSpPr/>
          <p:nvPr/>
        </p:nvSpPr>
        <p:spPr>
          <a:xfrm>
            <a:off y="5943600" x="647700"/>
            <a:ext cy="551915" cx="7924799"/>
          </a:xfrm>
          <a:prstGeom prst="roundRect">
            <a:avLst>
              <a:gd fmla="val 16667" name="adj"/>
            </a:avLst>
          </a:prstGeom>
          <a:solidFill>
            <a:schemeClr val="accent1"/>
          </a:solidFill>
          <a:ln w="25400" cap="flat">
            <a:solidFill>
              <a:srgbClr val="21768C"/>
            </a:solidFill>
            <a:prstDash val="solid"/>
            <a:round/>
            <a:headEnd w="med" len="med" type="none"/>
            <a:tailEnd w="med" len="med" type="none"/>
          </a:ln>
        </p:spPr>
        <p:txBody>
          <a:bodyPr bIns="45700" rIns="91425" lIns="91425" tIns="45700" anchor="ctr" anchorCtr="0">
            <a:noAutofit/>
          </a:bodyPr>
          <a:lstStyle/>
          <a:p>
            <a:pPr algn="ctr" rtl="0" lvl="0" marR="0" indent="0" marL="0">
              <a:spcBef>
                <a:spcPts val="0"/>
              </a:spcBef>
              <a:buSzPct val="25000"/>
              <a:buNone/>
            </a:pPr>
            <a:r>
              <a:rPr strike="noStrike" u="none" b="0" cap="none" baseline="0" sz="2800" lang="en-US" i="0">
                <a:solidFill>
                  <a:schemeClr val="lt1"/>
                </a:solidFill>
                <a:latin typeface="Questrial"/>
                <a:ea typeface="Questrial"/>
                <a:cs typeface="Questrial"/>
                <a:sym typeface="Questrial"/>
              </a:rPr>
              <a:t>What’s</a:t>
            </a:r>
            <a:r>
              <a:rPr strike="noStrike" u="none" b="0" cap="none" baseline="0" sz="3200" lang="en-US" i="0">
                <a:solidFill>
                  <a:schemeClr val="lt1"/>
                </a:solidFill>
                <a:latin typeface="Questrial"/>
                <a:ea typeface="Questrial"/>
                <a:cs typeface="Questrial"/>
                <a:sym typeface="Questrial"/>
              </a:rPr>
              <a:t> </a:t>
            </a:r>
            <a:r>
              <a:rPr strike="noStrike" u="none" b="0" cap="none" baseline="0" sz="2800" lang="en-US" i="0">
                <a:solidFill>
                  <a:schemeClr val="lt1"/>
                </a:solidFill>
                <a:latin typeface="Questrial"/>
                <a:ea typeface="Questrial"/>
                <a:cs typeface="Questrial"/>
                <a:sym typeface="Questrial"/>
              </a:rPr>
              <a:t>Next</a:t>
            </a:r>
          </a:p>
        </p:txBody>
      </p:sp>
    </p:spTree>
  </p:cSld>
  <p:clrMapOvr>
    <a:masterClrMapping/>
  </p:clrMapOvr>
  <p:transition spd="slow">
    <p:cut/>
  </p:transition>
</p:sld>
</file>

<file path=ppt/slides/slide3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43" name="Shape 543"/>
        <p:cNvGrpSpPr/>
        <p:nvPr/>
      </p:nvGrpSpPr>
      <p:grpSpPr>
        <a:xfrm>
          <a:off y="0" x="0"/>
          <a:ext cy="0" cx="0"/>
          <a:chOff y="0" x="0"/>
          <a:chExt cy="0" cx="0"/>
        </a:xfrm>
      </p:grpSpPr>
      <p:sp>
        <p:nvSpPr>
          <p:cNvPr id="544" name="Shape 544"/>
          <p:cNvSpPr txBox="1"/>
          <p:nvPr>
            <p:ph type="title"/>
          </p:nvPr>
        </p:nvSpPr>
        <p:spPr>
          <a:xfrm>
            <a:off y="342730" x="0"/>
            <a:ext cy="1637505" cx="8305799"/>
          </a:xfrm>
          <a:prstGeom prst="rect">
            <a:avLst/>
          </a:prstGeom>
          <a:noFill/>
          <a:ln>
            <a:noFill/>
          </a:ln>
        </p:spPr>
        <p:txBody>
          <a:bodyPr bIns="45700" rIns="91425" lIns="91425" tIns="45700" anchor="ctr" anchorCtr="0">
            <a:noAutofit/>
          </a:bodyPr>
          <a:lstStyle/>
          <a:p>
            <a:pPr algn="l" rtl="0" lvl="0" marR="0" indent="-2031" marL="484632">
              <a:spcBef>
                <a:spcPts val="0"/>
              </a:spcBef>
              <a:buClr>
                <a:srgbClr val="76D7EF"/>
              </a:buClr>
              <a:buSzPct val="25000"/>
              <a:buFont typeface="Questrial"/>
              <a:buNone/>
            </a:pPr>
            <a:r>
              <a:rPr strike="noStrike" u="none" b="0" cap="none" baseline="0" sz="4200" lang="en-US" i="0">
                <a:solidFill>
                  <a:srgbClr val="76D7EF"/>
                </a:solidFill>
                <a:latin typeface="Questrial"/>
                <a:ea typeface="Questrial"/>
                <a:cs typeface="Questrial"/>
                <a:sym typeface="Questrial"/>
              </a:rPr>
              <a:t>Prototypes</a:t>
            </a:r>
          </a:p>
        </p:txBody>
      </p:sp>
      <p:pic>
        <p:nvPicPr>
          <p:cNvPr id="545" name="Shape 545"/>
          <p:cNvPicPr preferRelativeResize="0"/>
          <p:nvPr/>
        </p:nvPicPr>
        <p:blipFill rotWithShape="1">
          <a:blip r:embed="rId3">
            <a:alphaModFix/>
          </a:blip>
          <a:srcRect t="0" b="0" r="0" l="0"/>
          <a:stretch/>
        </p:blipFill>
        <p:spPr>
          <a:xfrm>
            <a:off y="111578" x="7143750"/>
            <a:ext cy="1328056" cx="2133598"/>
          </a:xfrm>
          <a:prstGeom prst="rect">
            <a:avLst/>
          </a:prstGeom>
          <a:noFill/>
          <a:ln>
            <a:noFill/>
          </a:ln>
        </p:spPr>
      </p:pic>
      <p:pic>
        <p:nvPicPr>
          <p:cNvPr id="546" name="Shape 546"/>
          <p:cNvPicPr preferRelativeResize="0"/>
          <p:nvPr/>
        </p:nvPicPr>
        <p:blipFill rotWithShape="1">
          <a:blip r:embed="rId4">
            <a:alphaModFix/>
          </a:blip>
          <a:srcRect t="0" b="0" r="0" l="0"/>
          <a:stretch/>
        </p:blipFill>
        <p:spPr>
          <a:xfrm>
            <a:off y="1980232" x="1754350"/>
            <a:ext cy="3705300" cx="5977499"/>
          </a:xfrm>
          <a:prstGeom prst="rect">
            <a:avLst/>
          </a:prstGeom>
          <a:noFill/>
          <a:ln>
            <a:noFill/>
          </a:ln>
        </p:spPr>
      </p:pic>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02" name="Shape 202"/>
        <p:cNvGrpSpPr/>
        <p:nvPr/>
      </p:nvGrpSpPr>
      <p:grpSpPr>
        <a:xfrm>
          <a:off y="0" x="0"/>
          <a:ext cy="0" cx="0"/>
          <a:chOff y="0" x="0"/>
          <a:chExt cy="0" cx="0"/>
        </a:xfrm>
      </p:grpSpPr>
      <p:sp>
        <p:nvSpPr>
          <p:cNvPr id="203" name="Shape 203"/>
          <p:cNvSpPr txBox="1"/>
          <p:nvPr>
            <p:ph type="title"/>
          </p:nvPr>
        </p:nvSpPr>
        <p:spPr>
          <a:xfrm>
            <a:off y="267500" x="-96975"/>
            <a:ext cy="1398900" cx="8783700"/>
          </a:xfrm>
          <a:prstGeom prst="rect">
            <a:avLst/>
          </a:prstGeom>
          <a:noFill/>
          <a:ln>
            <a:noFill/>
          </a:ln>
        </p:spPr>
        <p:txBody>
          <a:bodyPr bIns="45700" rIns="91425" lIns="91425" tIns="45700" anchor="ctr" anchorCtr="0">
            <a:noAutofit/>
          </a:bodyPr>
          <a:lstStyle/>
          <a:p>
            <a:pPr algn="l" rtl="0" lvl="0" marR="0" indent="-2031" marL="484632">
              <a:spcBef>
                <a:spcPts val="0"/>
              </a:spcBef>
              <a:buClr>
                <a:srgbClr val="76D7EF"/>
              </a:buClr>
              <a:buSzPct val="25000"/>
              <a:buFont typeface="Questrial"/>
              <a:buNone/>
            </a:pPr>
            <a:r>
              <a:rPr strike="noStrike" u="none" b="0" cap="none" baseline="0" sz="4200" lang="en-US" i="0">
                <a:solidFill>
                  <a:srgbClr val="76D7EF"/>
                </a:solidFill>
                <a:latin typeface="Questrial"/>
                <a:ea typeface="Questrial"/>
                <a:cs typeface="Questrial"/>
                <a:sym typeface="Questrial"/>
              </a:rPr>
              <a:t>Introduction</a:t>
            </a:r>
          </a:p>
        </p:txBody>
      </p:sp>
      <p:sp>
        <p:nvSpPr>
          <p:cNvPr id="204" name="Shape 204"/>
          <p:cNvSpPr txBox="1"/>
          <p:nvPr>
            <p:ph idx="1" type="body"/>
          </p:nvPr>
        </p:nvSpPr>
        <p:spPr>
          <a:xfrm>
            <a:off y="1882808" x="457200"/>
            <a:ext cy="4572000" cx="8229600"/>
          </a:xfrm>
          <a:prstGeom prst="rect">
            <a:avLst/>
          </a:prstGeom>
          <a:noFill/>
          <a:ln>
            <a:noFill/>
          </a:ln>
        </p:spPr>
        <p:txBody>
          <a:bodyPr bIns="45700" rIns="91425" lIns="91425" tIns="45700" anchor="t" anchorCtr="0">
            <a:noAutofit/>
          </a:bodyPr>
          <a:lstStyle/>
          <a:p>
            <a:pPr algn="l" rtl="0" lvl="0" marR="0" indent="-384556" marL="448056">
              <a:spcBef>
                <a:spcPts val="0"/>
              </a:spcBef>
              <a:buClr>
                <a:schemeClr val="accent1"/>
              </a:buClr>
              <a:buSzPct val="80000"/>
              <a:buFont typeface="Noto Symbol"/>
              <a:buChar char="⦿"/>
            </a:pPr>
            <a:r>
              <a:rPr strike="noStrike" u="none" b="0" cap="none" baseline="0" sz="3000" lang="en-US" i="0">
                <a:solidFill>
                  <a:schemeClr val="lt1"/>
                </a:solidFill>
                <a:latin typeface="Questrial"/>
                <a:ea typeface="Questrial"/>
                <a:cs typeface="Questrial"/>
                <a:sym typeface="Questrial"/>
              </a:rPr>
              <a:t>Emma Bostian </a:t>
            </a:r>
            <a:r>
              <a:rPr strike="noStrike" u="none" b="0" cap="none" baseline="0" sz="3000" lang="en-US" i="0">
                <a:solidFill>
                  <a:srgbClr val="F8F8F8"/>
                </a:solidFill>
                <a:latin typeface="Questrial"/>
                <a:ea typeface="Questrial"/>
                <a:cs typeface="Questrial"/>
                <a:sym typeface="Questrial"/>
              </a:rPr>
              <a:t>– </a:t>
            </a:r>
            <a:r>
              <a:rPr strike="noStrike" u="none" b="0" cap="none" baseline="0" sz="3000" lang="en-US" i="0">
                <a:solidFill>
                  <a:srgbClr val="2DA2BF"/>
                </a:solidFill>
                <a:latin typeface="Questrial"/>
                <a:ea typeface="Questrial"/>
                <a:cs typeface="Questrial"/>
                <a:sym typeface="Questrial"/>
              </a:rPr>
              <a:t>Team Lead</a:t>
            </a:r>
          </a:p>
          <a:p>
            <a:pPr algn="l" rtl="0" lvl="0" marR="0" indent="-384556" marL="448056">
              <a:spcBef>
                <a:spcPts val="600"/>
              </a:spcBef>
              <a:buClr>
                <a:schemeClr val="accent1"/>
              </a:buClr>
              <a:buSzPct val="80000"/>
              <a:buFont typeface="Noto Symbol"/>
              <a:buChar char="⦿"/>
            </a:pPr>
            <a:r>
              <a:rPr strike="noStrike" u="none" b="0" cap="none" baseline="0" sz="3000" lang="en-US" i="0">
                <a:solidFill>
                  <a:schemeClr val="lt1"/>
                </a:solidFill>
                <a:latin typeface="Questrial"/>
                <a:ea typeface="Questrial"/>
                <a:cs typeface="Questrial"/>
                <a:sym typeface="Questrial"/>
              </a:rPr>
              <a:t>Kevin Conner – </a:t>
            </a:r>
            <a:r>
              <a:rPr strike="noStrike" u="none" b="0" cap="none" baseline="0" sz="3000" lang="en-US" i="0">
                <a:solidFill>
                  <a:srgbClr val="2DA2BF"/>
                </a:solidFill>
                <a:latin typeface="Questrial"/>
                <a:ea typeface="Questrial"/>
                <a:cs typeface="Questrial"/>
                <a:sym typeface="Questrial"/>
              </a:rPr>
              <a:t>Web Master</a:t>
            </a:r>
          </a:p>
          <a:p>
            <a:pPr algn="l" rtl="0" lvl="0" marR="0" indent="-384556" marL="448056">
              <a:spcBef>
                <a:spcPts val="600"/>
              </a:spcBef>
              <a:buClr>
                <a:schemeClr val="accent1"/>
              </a:buClr>
              <a:buSzPct val="80000"/>
              <a:buFont typeface="Noto Symbol"/>
              <a:buChar char="⦿"/>
            </a:pPr>
            <a:r>
              <a:rPr strike="noStrike" u="none" b="0" cap="none" baseline="0" sz="3000" lang="en-US" i="0">
                <a:solidFill>
                  <a:schemeClr val="lt1"/>
                </a:solidFill>
                <a:latin typeface="Questrial"/>
                <a:ea typeface="Questrial"/>
                <a:cs typeface="Questrial"/>
                <a:sym typeface="Questrial"/>
              </a:rPr>
              <a:t>Dave Hall – </a:t>
            </a:r>
            <a:r>
              <a:rPr strike="noStrike" u="none" b="0" cap="none" baseline="0" sz="3000" lang="en-US" i="0">
                <a:solidFill>
                  <a:srgbClr val="2DA2BF"/>
                </a:solidFill>
                <a:latin typeface="Questrial"/>
                <a:ea typeface="Questrial"/>
                <a:cs typeface="Questrial"/>
                <a:sym typeface="Questrial"/>
              </a:rPr>
              <a:t>Database Administrator</a:t>
            </a:r>
          </a:p>
          <a:p>
            <a:pPr algn="l" rtl="0" lvl="0" marR="0" indent="-384556" marL="448056">
              <a:spcBef>
                <a:spcPts val="600"/>
              </a:spcBef>
              <a:buClr>
                <a:schemeClr val="accent1"/>
              </a:buClr>
              <a:buSzPct val="80000"/>
              <a:buFont typeface="Noto Symbol"/>
              <a:buChar char="⦿"/>
            </a:pPr>
            <a:r>
              <a:rPr strike="noStrike" u="none" b="0" cap="none" baseline="0" sz="3000" lang="en-US" i="0">
                <a:solidFill>
                  <a:schemeClr val="lt1"/>
                </a:solidFill>
                <a:latin typeface="Questrial"/>
                <a:ea typeface="Questrial"/>
                <a:cs typeface="Questrial"/>
                <a:sym typeface="Questrial"/>
              </a:rPr>
              <a:t>Sara Pinti – </a:t>
            </a:r>
            <a:r>
              <a:rPr strike="noStrike" u="none" b="0" cap="none" baseline="0" sz="3000" lang="en-US" i="0">
                <a:solidFill>
                  <a:srgbClr val="2DA2BF"/>
                </a:solidFill>
                <a:latin typeface="Questrial"/>
                <a:ea typeface="Questrial"/>
                <a:cs typeface="Questrial"/>
                <a:sym typeface="Questrial"/>
              </a:rPr>
              <a:t>System Administrator</a:t>
            </a:r>
          </a:p>
          <a:p>
            <a:pPr algn="l" rtl="0" lvl="0" marR="0" indent="-384556" marL="448056">
              <a:spcBef>
                <a:spcPts val="600"/>
              </a:spcBef>
              <a:buClr>
                <a:schemeClr val="accent1"/>
              </a:buClr>
              <a:buSzPct val="80000"/>
              <a:buFont typeface="Noto Symbol"/>
              <a:buChar char="⦿"/>
            </a:pPr>
            <a:r>
              <a:rPr strike="noStrike" u="none" b="0" cap="none" baseline="0" sz="3000" lang="en-US" i="0">
                <a:solidFill>
                  <a:schemeClr val="lt1"/>
                </a:solidFill>
                <a:latin typeface="Questrial"/>
                <a:ea typeface="Questrial"/>
                <a:cs typeface="Questrial"/>
                <a:sym typeface="Questrial"/>
              </a:rPr>
              <a:t>Justin Rose – </a:t>
            </a:r>
            <a:r>
              <a:rPr strike="noStrike" u="none" b="0" cap="none" baseline="0" sz="3000" lang="en-US" i="0">
                <a:solidFill>
                  <a:srgbClr val="2DA2BF"/>
                </a:solidFill>
                <a:latin typeface="Questrial"/>
                <a:ea typeface="Questrial"/>
                <a:cs typeface="Questrial"/>
                <a:sym typeface="Questrial"/>
              </a:rPr>
              <a:t>Software Engineer</a:t>
            </a:r>
          </a:p>
        </p:txBody>
      </p:sp>
      <p:pic>
        <p:nvPicPr>
          <p:cNvPr id="205" name="Shape 205"/>
          <p:cNvPicPr preferRelativeResize="0"/>
          <p:nvPr/>
        </p:nvPicPr>
        <p:blipFill rotWithShape="1">
          <a:blip r:embed="rId3">
            <a:alphaModFix/>
          </a:blip>
          <a:srcRect t="0" b="0" r="0" l="0"/>
          <a:stretch/>
        </p:blipFill>
        <p:spPr>
          <a:xfrm>
            <a:off y="-76200" x="7086600"/>
            <a:ext cy="1497981" cx="2362200"/>
          </a:xfrm>
          <a:prstGeom prst="rect">
            <a:avLst/>
          </a:prstGeom>
          <a:noFill/>
          <a:ln>
            <a:noFill/>
          </a:ln>
        </p:spPr>
      </p:pic>
    </p:spTree>
  </p:cSld>
  <p:clrMapOvr>
    <a:masterClrMapping/>
  </p:clrMapOvr>
  <p:transition spd="slow">
    <p:cut/>
  </p:transition>
</p:sld>
</file>

<file path=ppt/slides/slide4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50" name="Shape 550"/>
        <p:cNvGrpSpPr/>
        <p:nvPr/>
      </p:nvGrpSpPr>
      <p:grpSpPr>
        <a:xfrm>
          <a:off y="0" x="0"/>
          <a:ext cy="0" cx="0"/>
          <a:chOff y="0" x="0"/>
          <a:chExt cy="0" cx="0"/>
        </a:xfrm>
      </p:grpSpPr>
      <p:cxnSp>
        <p:nvCxnSpPr>
          <p:cNvPr id="551" name="Shape 551"/>
          <p:cNvCxnSpPr/>
          <p:nvPr/>
        </p:nvCxnSpPr>
        <p:spPr>
          <a:xfrm>
            <a:off y="533400" x="0"/>
            <a:ext cy="0" cx="9144000"/>
          </a:xfrm>
          <a:prstGeom prst="straightConnector1">
            <a:avLst/>
          </a:prstGeom>
          <a:noFill/>
          <a:ln w="19050" cap="flat">
            <a:solidFill>
              <a:schemeClr val="dk2"/>
            </a:solidFill>
            <a:prstDash val="solid"/>
            <a:round/>
            <a:headEnd w="med" len="med" type="none"/>
            <a:tailEnd w="med" len="med" type="none"/>
          </a:ln>
        </p:spPr>
      </p:cxnSp>
      <p:sp>
        <p:nvSpPr>
          <p:cNvPr id="552" name="Shape 552"/>
          <p:cNvSpPr/>
          <p:nvPr/>
        </p:nvSpPr>
        <p:spPr>
          <a:xfrm>
            <a:off y="-144463" x="155575"/>
            <a:ext cy="304801" cx="304799"/>
          </a:xfrm>
          <a:prstGeom prst="rect">
            <a:avLst/>
          </a:prstGeom>
          <a:noFill/>
          <a:ln>
            <a:noFill/>
          </a:ln>
        </p:spPr>
        <p:txBody>
          <a:bodyPr bIns="45700" rIns="91425" lIns="91425" tIns="45700" anchor="t" anchorCtr="0">
            <a:noAutofit/>
          </a:bodyPr>
          <a:lstStyle/>
          <a:p>
            <a:pPr algn="l" rtl="0" lvl="0" marR="0" indent="0" marL="0">
              <a:spcBef>
                <a:spcPts val="0"/>
              </a:spcBef>
              <a:buNone/>
            </a:pPr>
            <a:r>
              <a:t/>
            </a:r>
            <a:endParaRPr strike="noStrike" u="none" b="0" cap="none" baseline="0" sz="1800" i="0">
              <a:solidFill>
                <a:schemeClr val="dk1"/>
              </a:solidFill>
              <a:latin typeface="Arial"/>
              <a:ea typeface="Arial"/>
              <a:cs typeface="Arial"/>
              <a:sym typeface="Arial"/>
            </a:endParaRPr>
          </a:p>
        </p:txBody>
      </p:sp>
      <p:sp>
        <p:nvSpPr>
          <p:cNvPr id="553" name="Shape 553"/>
          <p:cNvSpPr/>
          <p:nvPr/>
        </p:nvSpPr>
        <p:spPr>
          <a:xfrm>
            <a:off y="7937" x="307975"/>
            <a:ext cy="304801" cx="304799"/>
          </a:xfrm>
          <a:prstGeom prst="rect">
            <a:avLst/>
          </a:prstGeom>
          <a:noFill/>
          <a:ln>
            <a:noFill/>
          </a:ln>
        </p:spPr>
        <p:txBody>
          <a:bodyPr bIns="45700" rIns="91425" lIns="91425" tIns="45700" anchor="t" anchorCtr="0">
            <a:noAutofit/>
          </a:bodyPr>
          <a:lstStyle/>
          <a:p>
            <a:pPr algn="l" rtl="0" lvl="0" marR="0" indent="0" marL="0">
              <a:spcBef>
                <a:spcPts val="0"/>
              </a:spcBef>
              <a:buNone/>
            </a:pPr>
            <a:r>
              <a:t/>
            </a:r>
            <a:endParaRPr strike="noStrike" u="none" b="0" cap="none" baseline="0" sz="1800" i="0">
              <a:solidFill>
                <a:schemeClr val="dk1"/>
              </a:solidFill>
              <a:latin typeface="Arial"/>
              <a:ea typeface="Arial"/>
              <a:cs typeface="Arial"/>
              <a:sym typeface="Arial"/>
            </a:endParaRPr>
          </a:p>
        </p:txBody>
      </p:sp>
      <p:sp>
        <p:nvSpPr>
          <p:cNvPr id="554" name="Shape 554"/>
          <p:cNvSpPr txBox="1"/>
          <p:nvPr/>
        </p:nvSpPr>
        <p:spPr>
          <a:xfrm>
            <a:off y="1905000" x="3467100"/>
            <a:ext cy="369299" cx="2209799"/>
          </a:xfrm>
          <a:prstGeom prst="rect">
            <a:avLst/>
          </a:prstGeom>
          <a:noFill/>
          <a:ln>
            <a:noFill/>
          </a:ln>
        </p:spPr>
        <p:txBody>
          <a:bodyPr bIns="45700" rIns="91425" lIns="91425" tIns="45700" anchor="t" anchorCtr="0">
            <a:noAutofit/>
          </a:bodyPr>
          <a:lstStyle/>
          <a:p>
            <a:pPr algn="l" rtl="0" lvl="0" marR="0" indent="0" marL="0">
              <a:spcBef>
                <a:spcPts val="0"/>
              </a:spcBef>
              <a:buSzPct val="25000"/>
              <a:buNone/>
            </a:pPr>
            <a:r>
              <a:rPr strike="noStrike" u="none" b="0" cap="none" baseline="0" sz="1800" lang="en-US" i="0">
                <a:solidFill>
                  <a:schemeClr val="dk1"/>
                </a:solidFill>
                <a:latin typeface="Arial"/>
                <a:ea typeface="Arial"/>
                <a:cs typeface="Arial"/>
                <a:sym typeface="Arial"/>
              </a:rPr>
              <a:t>Email:</a:t>
            </a:r>
          </a:p>
        </p:txBody>
      </p:sp>
      <p:sp>
        <p:nvSpPr>
          <p:cNvPr id="555" name="Shape 555"/>
          <p:cNvSpPr txBox="1"/>
          <p:nvPr/>
        </p:nvSpPr>
        <p:spPr>
          <a:xfrm>
            <a:off y="2819400" x="3390900"/>
            <a:ext cy="381000" cx="2362200"/>
          </a:xfrm>
          <a:prstGeom prst="rect">
            <a:avLst/>
          </a:prstGeom>
          <a:noFill/>
          <a:ln>
            <a:noFill/>
          </a:ln>
        </p:spPr>
        <p:txBody>
          <a:bodyPr bIns="45700" rIns="91425" lIns="91425" tIns="45700" anchor="t" anchorCtr="0">
            <a:noAutofit/>
          </a:bodyPr>
          <a:lstStyle/>
          <a:p>
            <a:pPr algn="l" rtl="0" lvl="0" marR="0" indent="0" marL="0">
              <a:spcBef>
                <a:spcPts val="0"/>
              </a:spcBef>
              <a:buSzPct val="25000"/>
              <a:buNone/>
            </a:pPr>
            <a:r>
              <a:rPr strike="noStrike" u="none" b="0" cap="none" baseline="0" sz="1800" lang="en-US" i="0">
                <a:solidFill>
                  <a:schemeClr val="dk1"/>
                </a:solidFill>
                <a:latin typeface="Arial"/>
                <a:ea typeface="Arial"/>
                <a:cs typeface="Arial"/>
                <a:sym typeface="Arial"/>
              </a:rPr>
              <a:t>Password:</a:t>
            </a:r>
          </a:p>
        </p:txBody>
      </p:sp>
      <p:pic>
        <p:nvPicPr>
          <p:cNvPr id="556" name="Shape 556"/>
          <p:cNvPicPr preferRelativeResize="0"/>
          <p:nvPr/>
        </p:nvPicPr>
        <p:blipFill rotWithShape="1">
          <a:blip r:embed="rId4">
            <a:alphaModFix/>
          </a:blip>
          <a:srcRect t="0" b="0" r="0" l="0"/>
          <a:stretch/>
        </p:blipFill>
        <p:spPr>
          <a:xfrm>
            <a:off y="817872" x="307973"/>
            <a:ext cy="1037229" cx="1673224"/>
          </a:xfrm>
          <a:prstGeom prst="rect">
            <a:avLst/>
          </a:prstGeom>
          <a:noFill/>
          <a:ln>
            <a:noFill/>
          </a:ln>
        </p:spPr>
      </p:pic>
      <p:sp>
        <p:nvSpPr>
          <p:cNvPr id="557" name="Shape 557"/>
          <p:cNvSpPr/>
          <p:nvPr/>
        </p:nvSpPr>
        <p:spPr>
          <a:xfrm>
            <a:off y="3886200" x="3457500"/>
            <a:ext cy="381000" cx="2228999"/>
          </a:xfrm>
          <a:prstGeom prst="roundRect">
            <a:avLst>
              <a:gd fmla="val 16667" name="adj"/>
            </a:avLst>
          </a:prstGeom>
          <a:solidFill>
            <a:schemeClr val="dk1"/>
          </a:solidFill>
          <a:ln>
            <a:noFill/>
          </a:ln>
        </p:spPr>
        <p:txBody>
          <a:bodyPr bIns="45700" rIns="91425" lIns="91425" tIns="45700" anchor="ctr" anchorCtr="0">
            <a:noAutofit/>
          </a:bodyPr>
          <a:lstStyle/>
          <a:p>
            <a:pPr algn="ctr" rtl="0" lvl="0" marR="0" indent="0" marL="0">
              <a:spcBef>
                <a:spcPts val="0"/>
              </a:spcBef>
              <a:buSzPct val="25000"/>
              <a:buNone/>
            </a:pPr>
            <a:r>
              <a:rPr strike="noStrike" u="none" b="0" cap="none" baseline="0" sz="1800" lang="en-US" i="0">
                <a:solidFill>
                  <a:schemeClr val="accent1"/>
                </a:solidFill>
                <a:latin typeface="Arial"/>
                <a:ea typeface="Arial"/>
                <a:cs typeface="Arial"/>
                <a:sym typeface="Arial"/>
              </a:rPr>
              <a:t>Login</a:t>
            </a:r>
          </a:p>
        </p:txBody>
      </p:sp>
      <p:sp>
        <p:nvSpPr>
          <p:cNvPr id="558" name="Shape 558"/>
          <p:cNvSpPr/>
          <p:nvPr/>
        </p:nvSpPr>
        <p:spPr>
          <a:xfrm>
            <a:off y="2333375" x="3467100"/>
            <a:ext cy="381000" cx="2209799"/>
          </a:xfrm>
          <a:prstGeom prst="roundRect">
            <a:avLst>
              <a:gd fmla="val 16667" name="adj"/>
            </a:avLst>
          </a:prstGeom>
          <a:solidFill>
            <a:schemeClr val="lt2"/>
          </a:solidFill>
          <a:ln w="19050" cap="flat">
            <a:solidFill>
              <a:schemeClr val="dk2"/>
            </a:solidFill>
            <a:prstDash val="solid"/>
            <a:round/>
            <a:headEnd w="med" len="med" type="none"/>
            <a:tailEnd w="med" len="med" type="none"/>
          </a:ln>
        </p:spPr>
        <p:txBody>
          <a:bodyPr bIns="91425" rIns="91425" lIns="91425" tIns="91425" anchor="ctr" anchorCtr="0">
            <a:noAutofit/>
          </a:bodyPr>
          <a:lstStyle/>
          <a:p>
            <a:pPr>
              <a:spcBef>
                <a:spcPts val="0"/>
              </a:spcBef>
              <a:buNone/>
            </a:pPr>
            <a:r>
              <a:rPr lang="en-US"/>
              <a:t>dj21hall@siena.edu</a:t>
            </a:r>
          </a:p>
        </p:txBody>
      </p:sp>
      <p:sp>
        <p:nvSpPr>
          <p:cNvPr id="559" name="Shape 559"/>
          <p:cNvSpPr/>
          <p:nvPr/>
        </p:nvSpPr>
        <p:spPr>
          <a:xfrm>
            <a:off y="3247775" x="3467100"/>
            <a:ext cy="381000" cx="2209799"/>
          </a:xfrm>
          <a:prstGeom prst="roundRect">
            <a:avLst>
              <a:gd fmla="val 16667" name="adj"/>
            </a:avLst>
          </a:prstGeom>
          <a:solidFill>
            <a:schemeClr val="lt2"/>
          </a:solidFill>
          <a:ln w="19050" cap="flat">
            <a:solidFill>
              <a:schemeClr val="dk2"/>
            </a:solidFill>
            <a:prstDash val="solid"/>
            <a:round/>
            <a:headEnd w="med" len="med" type="none"/>
            <a:tailEnd w="med" len="med" type="none"/>
          </a:ln>
        </p:spPr>
        <p:txBody>
          <a:bodyPr bIns="91425" rIns="91425" lIns="91425" tIns="91425" anchor="ctr" anchorCtr="0">
            <a:noAutofit/>
          </a:bodyPr>
          <a:lstStyle/>
          <a:p>
            <a:pPr>
              <a:spcBef>
                <a:spcPts val="0"/>
              </a:spcBef>
              <a:buNone/>
            </a:pPr>
            <a:r>
              <a:rPr lang="en-US"/>
              <a:t>**********</a:t>
            </a:r>
          </a:p>
        </p:txBody>
      </p:sp>
      <p:sp>
        <p:nvSpPr>
          <p:cNvPr id="560" name="Shape 560"/>
          <p:cNvSpPr txBox="1"/>
          <p:nvPr/>
        </p:nvSpPr>
        <p:spPr>
          <a:xfrm>
            <a:off y="4362900" x="3530100"/>
            <a:ext cy="171000" cx="2083799"/>
          </a:xfrm>
          <a:prstGeom prst="rect">
            <a:avLst/>
          </a:prstGeom>
          <a:noFill/>
          <a:ln>
            <a:noFill/>
          </a:ln>
        </p:spPr>
        <p:txBody>
          <a:bodyPr bIns="91425" rIns="91425" lIns="91425" tIns="91425" anchor="t" anchorCtr="0">
            <a:noAutofit/>
          </a:bodyPr>
          <a:lstStyle/>
          <a:p>
            <a:pPr>
              <a:spcBef>
                <a:spcPts val="0"/>
              </a:spcBef>
              <a:buNone/>
            </a:pPr>
            <a:r>
              <a:rPr u="sng" sz="1200" lang="en-US">
                <a:solidFill>
                  <a:schemeClr val="dk1"/>
                </a:solidFill>
                <a:hlinkClick r:id="rId5"/>
              </a:rPr>
              <a:t>Faculty Member? Click here</a:t>
            </a:r>
          </a:p>
        </p:txBody>
      </p:sp>
      <p:sp>
        <p:nvSpPr>
          <p:cNvPr id="561" name="Shape 561"/>
          <p:cNvSpPr txBox="1"/>
          <p:nvPr/>
        </p:nvSpPr>
        <p:spPr>
          <a:xfrm>
            <a:off y="0" x="3721275"/>
            <a:ext cy="356399" cx="1796400"/>
          </a:xfrm>
          <a:prstGeom prst="rect">
            <a:avLst/>
          </a:prstGeom>
          <a:noFill/>
          <a:ln>
            <a:noFill/>
          </a:ln>
        </p:spPr>
        <p:txBody>
          <a:bodyPr bIns="91425" rIns="91425" lIns="91425" tIns="91425" anchor="t" anchorCtr="0">
            <a:noAutofit/>
          </a:bodyPr>
          <a:lstStyle/>
          <a:p>
            <a:pPr algn="ctr" rtl="0" lvl="0">
              <a:spcBef>
                <a:spcPts val="0"/>
              </a:spcBef>
              <a:buNone/>
            </a:pPr>
            <a:r>
              <a:rPr b="1" lang="en-US">
                <a:solidFill>
                  <a:srgbClr val="38761D"/>
                </a:solidFill>
              </a:rPr>
              <a:t>Student Login</a:t>
            </a:r>
          </a:p>
        </p:txBody>
      </p:sp>
    </p:spTree>
  </p:cSld>
  <p:clrMapOvr>
    <a:masterClrMapping/>
  </p:clrMapOvr>
  <p:transition spd="slow">
    <p:cut/>
  </p:transition>
</p:sld>
</file>

<file path=ppt/slides/slide4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65" name="Shape 565"/>
        <p:cNvGrpSpPr/>
        <p:nvPr/>
      </p:nvGrpSpPr>
      <p:grpSpPr>
        <a:xfrm>
          <a:off y="0" x="0"/>
          <a:ext cy="0" cx="0"/>
          <a:chOff y="0" x="0"/>
          <a:chExt cy="0" cx="0"/>
        </a:xfrm>
      </p:grpSpPr>
      <p:sp>
        <p:nvSpPr>
          <p:cNvPr id="566" name="Shape 566"/>
          <p:cNvSpPr/>
          <p:nvPr/>
        </p:nvSpPr>
        <p:spPr>
          <a:xfrm>
            <a:off y="2694725" x="2195725"/>
            <a:ext cy="955199" cx="2381099"/>
          </a:xfrm>
          <a:prstGeom prst="roundRect">
            <a:avLst>
              <a:gd fmla="val 16667" name="adj"/>
            </a:avLst>
          </a:prstGeom>
          <a:solidFill>
            <a:schemeClr val="dk2"/>
          </a:solidFill>
          <a:ln w="19050" cap="flat">
            <a:solidFill>
              <a:schemeClr val="dk2"/>
            </a:solidFill>
            <a:prstDash val="solid"/>
            <a:round/>
            <a:headEnd w="med" len="med" type="none"/>
            <a:tailEnd w="med" len="med" type="none"/>
          </a:ln>
        </p:spPr>
        <p:txBody>
          <a:bodyPr bIns="91425" rIns="91425" lIns="91425" tIns="91425" anchor="ctr" anchorCtr="0">
            <a:noAutofit/>
          </a:bodyPr>
          <a:lstStyle/>
          <a:p>
            <a:pPr algn="ctr" indent="0" marL="0">
              <a:spcBef>
                <a:spcPts val="0"/>
              </a:spcBef>
              <a:buNone/>
            </a:pPr>
            <a:r>
              <a:rPr b="1" sz="2500" lang="en-US">
                <a:solidFill>
                  <a:schemeClr val="accent2"/>
                </a:solidFill>
              </a:rPr>
              <a:t>Evaluate Team</a:t>
            </a:r>
          </a:p>
        </p:txBody>
      </p:sp>
      <p:sp>
        <p:nvSpPr>
          <p:cNvPr id="567" name="Shape 567"/>
          <p:cNvSpPr/>
          <p:nvPr/>
        </p:nvSpPr>
        <p:spPr>
          <a:xfrm>
            <a:off y="2694725" x="5057100"/>
            <a:ext cy="955199" cx="2381099"/>
          </a:xfrm>
          <a:prstGeom prst="roundRect">
            <a:avLst>
              <a:gd fmla="val 16667" name="adj"/>
            </a:avLst>
          </a:prstGeom>
          <a:solidFill>
            <a:schemeClr val="dk1"/>
          </a:solidFill>
          <a:ln w="19050" cap="flat">
            <a:solidFill>
              <a:schemeClr val="dk2"/>
            </a:solidFill>
            <a:prstDash val="solid"/>
            <a:round/>
            <a:headEnd w="med" len="med" type="none"/>
            <a:tailEnd w="med" len="med" type="none"/>
          </a:ln>
        </p:spPr>
        <p:txBody>
          <a:bodyPr bIns="91425" rIns="91425" lIns="91425" tIns="91425" anchor="ctr" anchorCtr="0">
            <a:noAutofit/>
          </a:bodyPr>
          <a:lstStyle/>
          <a:p>
            <a:pPr algn="ctr">
              <a:spcBef>
                <a:spcPts val="0"/>
              </a:spcBef>
              <a:buNone/>
            </a:pPr>
            <a:r>
              <a:rPr b="1" sz="2500" lang="en-US">
                <a:solidFill>
                  <a:schemeClr val="accent1"/>
                </a:solidFill>
              </a:rPr>
              <a:t>View Evaluations</a:t>
            </a:r>
          </a:p>
        </p:txBody>
      </p:sp>
      <p:sp>
        <p:nvSpPr>
          <p:cNvPr id="568" name="Shape 568"/>
          <p:cNvSpPr txBox="1"/>
          <p:nvPr/>
        </p:nvSpPr>
        <p:spPr>
          <a:xfrm>
            <a:off y="1454300" x="3421875"/>
            <a:ext cy="513300" cx="2381099"/>
          </a:xfrm>
          <a:prstGeom prst="rect">
            <a:avLst/>
          </a:prstGeom>
          <a:noFill/>
          <a:ln>
            <a:noFill/>
          </a:ln>
        </p:spPr>
        <p:txBody>
          <a:bodyPr bIns="91425" rIns="91425" lIns="91425" tIns="91425" anchor="t" anchorCtr="0">
            <a:noAutofit/>
          </a:bodyPr>
          <a:lstStyle/>
          <a:p>
            <a:pPr algn="ctr">
              <a:spcBef>
                <a:spcPts val="0"/>
              </a:spcBef>
              <a:buNone/>
            </a:pPr>
            <a:r>
              <a:rPr b="1" lang="en-US">
                <a:solidFill>
                  <a:srgbClr val="38761D"/>
                </a:solidFill>
              </a:rPr>
              <a:t>Welcome!</a:t>
            </a:r>
          </a:p>
        </p:txBody>
      </p:sp>
      <p:sp>
        <p:nvSpPr>
          <p:cNvPr id="569" name="Shape 569"/>
          <p:cNvSpPr txBox="1"/>
          <p:nvPr/>
        </p:nvSpPr>
        <p:spPr>
          <a:xfrm>
            <a:off y="0" x="3721275"/>
            <a:ext cy="356399" cx="1796400"/>
          </a:xfrm>
          <a:prstGeom prst="rect">
            <a:avLst/>
          </a:prstGeom>
          <a:noFill/>
          <a:ln>
            <a:noFill/>
          </a:ln>
        </p:spPr>
        <p:txBody>
          <a:bodyPr bIns="91425" rIns="91425" lIns="91425" tIns="91425" anchor="t" anchorCtr="0">
            <a:noAutofit/>
          </a:bodyPr>
          <a:lstStyle/>
          <a:p>
            <a:pPr algn="ctr">
              <a:spcBef>
                <a:spcPts val="0"/>
              </a:spcBef>
              <a:buNone/>
            </a:pPr>
            <a:r>
              <a:rPr b="1" lang="en-US">
                <a:solidFill>
                  <a:srgbClr val="38761D"/>
                </a:solidFill>
              </a:rPr>
              <a:t>Student Portal</a:t>
            </a:r>
          </a:p>
        </p:txBody>
      </p:sp>
      <p:pic>
        <p:nvPicPr>
          <p:cNvPr id="570" name="Shape 570"/>
          <p:cNvPicPr preferRelativeResize="0"/>
          <p:nvPr/>
        </p:nvPicPr>
        <p:blipFill rotWithShape="1">
          <a:blip r:embed="rId3">
            <a:alphaModFix/>
          </a:blip>
          <a:srcRect t="0" b="0" r="0" l="0"/>
          <a:stretch/>
        </p:blipFill>
        <p:spPr>
          <a:xfrm>
            <a:off y="817872" x="307973"/>
            <a:ext cy="1037099" cx="1673099"/>
          </a:xfrm>
          <a:prstGeom prst="rect">
            <a:avLst/>
          </a:prstGeom>
          <a:noFill/>
          <a:ln>
            <a:noFill/>
          </a:ln>
        </p:spPr>
      </p:pic>
      <p:cxnSp>
        <p:nvCxnSpPr>
          <p:cNvPr id="571" name="Shape 571"/>
          <p:cNvCxnSpPr/>
          <p:nvPr/>
        </p:nvCxnSpPr>
        <p:spPr>
          <a:xfrm>
            <a:off y="533400" x="0"/>
            <a:ext cy="0" cx="9144000"/>
          </a:xfrm>
          <a:prstGeom prst="straightConnector1">
            <a:avLst/>
          </a:prstGeom>
          <a:noFill/>
          <a:ln w="19050" cap="flat">
            <a:solidFill>
              <a:schemeClr val="dk2"/>
            </a:solidFill>
            <a:prstDash val="solid"/>
            <a:round/>
            <a:headEnd w="med" len="med" type="none"/>
            <a:tailEnd w="med" len="med" type="none"/>
          </a:ln>
        </p:spPr>
      </p:cxnSp>
      <p:sp>
        <p:nvSpPr>
          <p:cNvPr id="572" name="Shape 572"/>
          <p:cNvSpPr txBox="1"/>
          <p:nvPr/>
        </p:nvSpPr>
        <p:spPr>
          <a:xfrm>
            <a:off y="0" x="7759875"/>
            <a:ext cy="356399" cx="1796400"/>
          </a:xfrm>
          <a:prstGeom prst="rect">
            <a:avLst/>
          </a:prstGeom>
          <a:noFill/>
          <a:ln>
            <a:noFill/>
          </a:ln>
        </p:spPr>
        <p:txBody>
          <a:bodyPr bIns="91425" rIns="91425" lIns="91425" tIns="91425" anchor="t" anchorCtr="0">
            <a:noAutofit/>
          </a:bodyPr>
          <a:lstStyle/>
          <a:p>
            <a:pPr algn="ctr" rtl="0" lvl="0">
              <a:spcBef>
                <a:spcPts val="0"/>
              </a:spcBef>
              <a:buNone/>
            </a:pPr>
            <a:r>
              <a:rPr u="sng" b="1" lang="en-US">
                <a:solidFill>
                  <a:srgbClr val="38761D"/>
                </a:solidFill>
              </a:rPr>
              <a:t>Log off</a:t>
            </a:r>
          </a:p>
        </p:txBody>
      </p:sp>
    </p:spTree>
  </p:cSld>
  <p:clrMapOvr>
    <a:masterClrMapping/>
  </p:clrMapOvr>
  <p:transition spd="slow">
    <p:cut/>
  </p:transition>
</p:sld>
</file>

<file path=ppt/slides/slide4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76" name="Shape 576"/>
        <p:cNvGrpSpPr/>
        <p:nvPr/>
      </p:nvGrpSpPr>
      <p:grpSpPr>
        <a:xfrm>
          <a:off y="0" x="0"/>
          <a:ext cy="0" cx="0"/>
          <a:chOff y="0" x="0"/>
          <a:chExt cy="0" cx="0"/>
        </a:xfrm>
      </p:grpSpPr>
      <p:pic>
        <p:nvPicPr>
          <p:cNvPr id="577" name="Shape 577"/>
          <p:cNvPicPr preferRelativeResize="0"/>
          <p:nvPr/>
        </p:nvPicPr>
        <p:blipFill rotWithShape="1">
          <a:blip r:embed="rId3">
            <a:alphaModFix/>
          </a:blip>
          <a:srcRect t="0" b="0" r="0" l="0"/>
          <a:stretch/>
        </p:blipFill>
        <p:spPr>
          <a:xfrm>
            <a:off y="817872" x="307973"/>
            <a:ext cy="1037099" cx="1673099"/>
          </a:xfrm>
          <a:prstGeom prst="rect">
            <a:avLst/>
          </a:prstGeom>
          <a:noFill/>
          <a:ln>
            <a:noFill/>
          </a:ln>
        </p:spPr>
      </p:pic>
      <p:cxnSp>
        <p:nvCxnSpPr>
          <p:cNvPr id="578" name="Shape 578"/>
          <p:cNvCxnSpPr/>
          <p:nvPr/>
        </p:nvCxnSpPr>
        <p:spPr>
          <a:xfrm>
            <a:off y="533400" x="0"/>
            <a:ext cy="0" cx="9144000"/>
          </a:xfrm>
          <a:prstGeom prst="straightConnector1">
            <a:avLst/>
          </a:prstGeom>
          <a:noFill/>
          <a:ln w="19050" cap="flat">
            <a:solidFill>
              <a:schemeClr val="dk2"/>
            </a:solidFill>
            <a:prstDash val="solid"/>
            <a:round/>
            <a:headEnd w="med" len="med" type="none"/>
            <a:tailEnd w="med" len="med" type="none"/>
          </a:ln>
        </p:spPr>
      </p:cxnSp>
      <p:sp>
        <p:nvSpPr>
          <p:cNvPr id="579" name="Shape 579"/>
          <p:cNvSpPr txBox="1"/>
          <p:nvPr/>
        </p:nvSpPr>
        <p:spPr>
          <a:xfrm>
            <a:off y="0" x="3466950"/>
            <a:ext cy="370799" cx="2210099"/>
          </a:xfrm>
          <a:prstGeom prst="rect">
            <a:avLst/>
          </a:prstGeom>
          <a:noFill/>
          <a:ln>
            <a:noFill/>
          </a:ln>
        </p:spPr>
        <p:txBody>
          <a:bodyPr bIns="91425" rIns="91425" lIns="91425" tIns="91425" anchor="t" anchorCtr="0">
            <a:noAutofit/>
          </a:bodyPr>
          <a:lstStyle/>
          <a:p>
            <a:pPr algn="ctr" rtl="0" lvl="0">
              <a:spcBef>
                <a:spcPts val="0"/>
              </a:spcBef>
              <a:buNone/>
            </a:pPr>
            <a:r>
              <a:rPr b="1" lang="en-US">
                <a:solidFill>
                  <a:schemeClr val="dk1"/>
                </a:solidFill>
              </a:rPr>
              <a:t>View Evaluations</a:t>
            </a:r>
          </a:p>
        </p:txBody>
      </p:sp>
      <p:sp>
        <p:nvSpPr>
          <p:cNvPr id="580" name="Shape 580"/>
          <p:cNvSpPr/>
          <p:nvPr/>
        </p:nvSpPr>
        <p:spPr>
          <a:xfrm>
            <a:off y="1534925" x="3616650"/>
            <a:ext cy="655800" cx="1910700"/>
          </a:xfrm>
          <a:prstGeom prst="roundRect">
            <a:avLst>
              <a:gd fmla="val 16667" name="adj"/>
            </a:avLst>
          </a:prstGeom>
          <a:solidFill>
            <a:schemeClr val="lt2"/>
          </a:solidFill>
          <a:ln w="19050" cap="flat">
            <a:solidFill>
              <a:schemeClr val="dk2"/>
            </a:solidFill>
            <a:prstDash val="solid"/>
            <a:round/>
            <a:headEnd w="med" len="med" type="none"/>
            <a:tailEnd w="med" len="med" type="none"/>
          </a:ln>
        </p:spPr>
        <p:txBody>
          <a:bodyPr bIns="91425" rIns="91425" lIns="91425" tIns="91425" anchor="ctr" anchorCtr="0">
            <a:noAutofit/>
          </a:bodyPr>
          <a:lstStyle/>
          <a:p>
            <a:pPr algn="ctr" rtl="0" lvl="0">
              <a:spcBef>
                <a:spcPts val="0"/>
              </a:spcBef>
              <a:buNone/>
            </a:pPr>
            <a:r>
              <a:rPr b="1" lang="en-US"/>
              <a:t>Active Projects</a:t>
            </a:r>
          </a:p>
        </p:txBody>
      </p:sp>
      <p:sp>
        <p:nvSpPr>
          <p:cNvPr id="581" name="Shape 581"/>
          <p:cNvSpPr txBox="1"/>
          <p:nvPr/>
        </p:nvSpPr>
        <p:spPr>
          <a:xfrm>
            <a:off y="0" x="7759875"/>
            <a:ext cy="356399" cx="1796400"/>
          </a:xfrm>
          <a:prstGeom prst="rect">
            <a:avLst/>
          </a:prstGeom>
          <a:noFill/>
          <a:ln>
            <a:noFill/>
          </a:ln>
        </p:spPr>
        <p:txBody>
          <a:bodyPr bIns="91425" rIns="91425" lIns="91425" tIns="91425" anchor="t" anchorCtr="0">
            <a:noAutofit/>
          </a:bodyPr>
          <a:lstStyle/>
          <a:p>
            <a:pPr algn="ctr" rtl="0" lvl="0">
              <a:spcBef>
                <a:spcPts val="0"/>
              </a:spcBef>
              <a:buNone/>
            </a:pPr>
            <a:r>
              <a:rPr u="sng" b="1" lang="en-US">
                <a:solidFill>
                  <a:srgbClr val="38761D"/>
                </a:solidFill>
              </a:rPr>
              <a:t>Log off</a:t>
            </a:r>
          </a:p>
        </p:txBody>
      </p:sp>
      <p:graphicFrame>
        <p:nvGraphicFramePr>
          <p:cNvPr id="582" name="Shape 582"/>
          <p:cNvGraphicFramePr/>
          <p:nvPr/>
        </p:nvGraphicFramePr>
        <p:xfrm>
          <a:off y="2819400" x="952500"/>
          <a:ext cy="3000000" cx="3000000"/>
        </p:xfrm>
        <a:graphic>
          <a:graphicData uri="http://schemas.openxmlformats.org/drawingml/2006/table">
            <a:tbl>
              <a:tblPr>
                <a:noFill/>
                <a:tableStyleId>{316941AE-63F0-43E0-A0F2-54CE97FF30D1}</a:tableStyleId>
              </a:tblPr>
              <a:tblGrid>
                <a:gridCol w="2413000"/>
                <a:gridCol w="2413000"/>
                <a:gridCol w="2413000"/>
              </a:tblGrid>
              <a:tr h="381000">
                <a:tc>
                  <a:txBody>
                    <a:bodyPr>
                      <a:noAutofit/>
                    </a:bodyPr>
                    <a:lstStyle/>
                    <a:p>
                      <a:pPr rtl="0" lvl="0">
                        <a:spcBef>
                          <a:spcPts val="0"/>
                        </a:spcBef>
                        <a:buNone/>
                      </a:pPr>
                      <a:r>
                        <a:rPr u="sng" lang="en-US"/>
                        <a:t>Class</a:t>
                      </a:r>
                    </a:p>
                  </a:txBody>
                  <a:tcPr marR="91425" marB="91425" marT="91425" marL="91425"/>
                </a:tc>
                <a:tc>
                  <a:txBody>
                    <a:bodyPr>
                      <a:noAutofit/>
                    </a:bodyPr>
                    <a:lstStyle/>
                    <a:p>
                      <a:pPr rtl="0" lvl="0">
                        <a:spcBef>
                          <a:spcPts val="0"/>
                        </a:spcBef>
                        <a:buNone/>
                      </a:pPr>
                      <a:r>
                        <a:rPr u="sng" lang="en-US"/>
                        <a:t>Project</a:t>
                      </a:r>
                    </a:p>
                  </a:txBody>
                  <a:tcPr marR="91425" marB="91425" marT="91425" marL="91425"/>
                </a:tc>
                <a:tc>
                  <a:txBody>
                    <a:bodyPr>
                      <a:noAutofit/>
                    </a:bodyPr>
                    <a:lstStyle/>
                    <a:p>
                      <a:pPr rtl="0" lvl="0">
                        <a:spcBef>
                          <a:spcPts val="0"/>
                        </a:spcBef>
                        <a:buNone/>
                      </a:pPr>
                      <a:r>
                        <a:rPr u="sng" lang="en-US"/>
                        <a:t>Date</a:t>
                      </a:r>
                    </a:p>
                  </a:txBody>
                  <a:tcPr marR="91425" marB="91425" marT="91425" marL="91425"/>
                </a:tc>
              </a:tr>
              <a:tr h="381000">
                <a:tc>
                  <a:txBody>
                    <a:bodyPr>
                      <a:noAutofit/>
                    </a:bodyPr>
                    <a:lstStyle/>
                    <a:p>
                      <a:pPr rtl="0" lvl="0">
                        <a:spcBef>
                          <a:spcPts val="0"/>
                        </a:spcBef>
                        <a:buNone/>
                      </a:pPr>
                      <a:r>
                        <a:rPr lang="en-US"/>
                        <a:t>CSIS-410</a:t>
                      </a:r>
                    </a:p>
                  </a:txBody>
                  <a:tcPr marR="91425" marB="91425" marT="91425" marL="91425"/>
                </a:tc>
                <a:tc>
                  <a:txBody>
                    <a:bodyPr>
                      <a:noAutofit/>
                    </a:bodyPr>
                    <a:lstStyle/>
                    <a:p>
                      <a:pPr rtl="0" lvl="0">
                        <a:spcBef>
                          <a:spcPts val="0"/>
                        </a:spcBef>
                        <a:buNone/>
                      </a:pPr>
                      <a:r>
                        <a:rPr u="sng" lang="en-US">
                          <a:hlinkClick r:id="rId4"/>
                        </a:rPr>
                        <a:t>Requirements Specification</a:t>
                      </a:r>
                    </a:p>
                  </a:txBody>
                  <a:tcPr marR="91425" marB="91425" marT="91425" marL="91425"/>
                </a:tc>
                <a:tc>
                  <a:txBody>
                    <a:bodyPr>
                      <a:noAutofit/>
                    </a:bodyPr>
                    <a:lstStyle/>
                    <a:p>
                      <a:pPr rtl="0" lvl="0">
                        <a:spcBef>
                          <a:spcPts val="0"/>
                        </a:spcBef>
                        <a:buNone/>
                      </a:pPr>
                      <a:r>
                        <a:rPr lang="en-US"/>
                        <a:t>10/28/2014</a:t>
                      </a:r>
                    </a:p>
                  </a:txBody>
                  <a:tcPr marR="91425" marB="91425" marT="91425" marL="91425"/>
                </a:tc>
              </a:tr>
              <a:tr h="381000">
                <a:tc>
                  <a:txBody>
                    <a:bodyPr>
                      <a:noAutofit/>
                    </a:bodyPr>
                    <a:lstStyle/>
                    <a:p>
                      <a:pPr rtl="0" lvl="0">
                        <a:spcBef>
                          <a:spcPts val="0"/>
                        </a:spcBef>
                        <a:buNone/>
                      </a:pPr>
                      <a:r>
                        <a:rPr lang="en-US"/>
                        <a:t>ECON-201</a:t>
                      </a:r>
                    </a:p>
                  </a:txBody>
                  <a:tcPr marR="91425" marB="91425" marT="91425" marL="91425"/>
                </a:tc>
                <a:tc>
                  <a:txBody>
                    <a:bodyPr>
                      <a:noAutofit/>
                    </a:bodyPr>
                    <a:lstStyle/>
                    <a:p>
                      <a:pPr rtl="0" lvl="0">
                        <a:spcBef>
                          <a:spcPts val="0"/>
                        </a:spcBef>
                        <a:buNone/>
                      </a:pPr>
                      <a:r>
                        <a:rPr u="sng" lang="en-US"/>
                        <a:t>Group Homework</a:t>
                      </a:r>
                    </a:p>
                  </a:txBody>
                  <a:tcPr marR="91425" marB="91425" marT="91425" marL="91425"/>
                </a:tc>
                <a:tc>
                  <a:txBody>
                    <a:bodyPr>
                      <a:noAutofit/>
                    </a:bodyPr>
                    <a:lstStyle/>
                    <a:p>
                      <a:pPr rtl="0" lvl="0">
                        <a:spcBef>
                          <a:spcPts val="0"/>
                        </a:spcBef>
                        <a:buNone/>
                      </a:pPr>
                      <a:r>
                        <a:rPr lang="en-US"/>
                        <a:t>10/31/2014</a:t>
                      </a:r>
                    </a:p>
                  </a:txBody>
                  <a:tcPr marR="91425" marB="91425" marT="91425" marL="91425"/>
                </a:tc>
              </a:tr>
              <a:tr h="381000">
                <a:tc>
                  <a:txBody>
                    <a:bodyPr>
                      <a:noAutofit/>
                    </a:bodyPr>
                    <a:lstStyle/>
                    <a:p>
                      <a:pPr rtl="0" lvl="0">
                        <a:spcBef>
                          <a:spcPts val="0"/>
                        </a:spcBef>
                        <a:buNone/>
                      </a:pPr>
                      <a:r>
                        <a:rPr lang="en-US"/>
                        <a:t>CSIS-3500</a:t>
                      </a:r>
                    </a:p>
                  </a:txBody>
                  <a:tcPr marR="91425" marB="91425" marT="91425" marL="91425"/>
                </a:tc>
                <a:tc>
                  <a:txBody>
                    <a:bodyPr>
                      <a:noAutofit/>
                    </a:bodyPr>
                    <a:lstStyle/>
                    <a:p>
                      <a:pPr rtl="0" lvl="0">
                        <a:spcBef>
                          <a:spcPts val="0"/>
                        </a:spcBef>
                        <a:buNone/>
                      </a:pPr>
                      <a:r>
                        <a:rPr u="sng" lang="en-US"/>
                        <a:t>MySQL Project</a:t>
                      </a:r>
                    </a:p>
                  </a:txBody>
                  <a:tcPr marR="91425" marB="91425" marT="91425" marL="91425"/>
                </a:tc>
                <a:tc>
                  <a:txBody>
                    <a:bodyPr>
                      <a:noAutofit/>
                    </a:bodyPr>
                    <a:lstStyle/>
                    <a:p>
                      <a:pPr rtl="0" lvl="0">
                        <a:spcBef>
                          <a:spcPts val="0"/>
                        </a:spcBef>
                        <a:buNone/>
                      </a:pPr>
                      <a:r>
                        <a:rPr lang="en-US"/>
                        <a:t>9/23/2014</a:t>
                      </a:r>
                    </a:p>
                  </a:txBody>
                  <a:tcPr marR="91425" marB="91425" marT="91425" marL="91425"/>
                </a:tc>
              </a:tr>
            </a:tbl>
          </a:graphicData>
        </a:graphic>
      </p:graphicFrame>
    </p:spTree>
  </p:cSld>
  <p:clrMapOvr>
    <a:masterClrMapping/>
  </p:clrMapOvr>
  <p:transition spd="slow">
    <p:cut/>
  </p:transition>
</p:sld>
</file>

<file path=ppt/slides/slide4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86" name="Shape 586"/>
        <p:cNvGrpSpPr/>
        <p:nvPr/>
      </p:nvGrpSpPr>
      <p:grpSpPr>
        <a:xfrm>
          <a:off y="0" x="0"/>
          <a:ext cy="0" cx="0"/>
          <a:chOff y="0" x="0"/>
          <a:chExt cy="0" cx="0"/>
        </a:xfrm>
      </p:grpSpPr>
      <p:graphicFrame>
        <p:nvGraphicFramePr>
          <p:cNvPr id="587" name="Shape 587"/>
          <p:cNvGraphicFramePr/>
          <p:nvPr/>
        </p:nvGraphicFramePr>
        <p:xfrm>
          <a:off y="2291759" x="1908900"/>
          <a:ext cy="3000000" cx="3000000"/>
        </p:xfrm>
        <a:graphic>
          <a:graphicData uri="http://schemas.openxmlformats.org/drawingml/2006/table">
            <a:tbl>
              <a:tblPr>
                <a:noFill/>
                <a:tableStyleId>{69D9B12A-E263-4EC2-879F-2639468D9CC4}</a:tableStyleId>
              </a:tblPr>
              <a:tblGrid>
                <a:gridCol w="1366525"/>
                <a:gridCol w="1366525"/>
                <a:gridCol w="1366525"/>
                <a:gridCol w="1366525"/>
                <a:gridCol w="1366525"/>
              </a:tblGrid>
              <a:tr h="505550">
                <a:tc>
                  <a:txBody>
                    <a:bodyPr>
                      <a:noAutofit/>
                    </a:bodyPr>
                    <a:lstStyle/>
                    <a:p>
                      <a:pPr algn="ctr">
                        <a:spcBef>
                          <a:spcPts val="0"/>
                        </a:spcBef>
                        <a:buNone/>
                      </a:pPr>
                      <a:r>
                        <a:rPr lang="en-US"/>
                        <a:t>1</a:t>
                      </a:r>
                    </a:p>
                  </a:txBody>
                  <a:tcPr marR="91425" marB="91425" marT="91425" marL="91425">
                    <a:solidFill>
                      <a:schemeClr val="accent1"/>
                    </a:solidFill>
                  </a:tcPr>
                </a:tc>
                <a:tc>
                  <a:txBody>
                    <a:bodyPr>
                      <a:noAutofit/>
                    </a:bodyPr>
                    <a:lstStyle/>
                    <a:p>
                      <a:pPr algn="ctr">
                        <a:spcBef>
                          <a:spcPts val="0"/>
                        </a:spcBef>
                        <a:buNone/>
                      </a:pPr>
                      <a:r>
                        <a:rPr lang="en-US"/>
                        <a:t>2</a:t>
                      </a:r>
                    </a:p>
                  </a:txBody>
                  <a:tcPr marR="91425" marB="91425" marT="91425" marL="91425"/>
                </a:tc>
                <a:tc>
                  <a:txBody>
                    <a:bodyPr>
                      <a:noAutofit/>
                    </a:bodyPr>
                    <a:lstStyle/>
                    <a:p>
                      <a:pPr algn="ctr">
                        <a:spcBef>
                          <a:spcPts val="0"/>
                        </a:spcBef>
                        <a:buNone/>
                      </a:pPr>
                      <a:r>
                        <a:rPr lang="en-US"/>
                        <a:t>3</a:t>
                      </a:r>
                    </a:p>
                  </a:txBody>
                  <a:tcPr marR="91425" marB="91425" marT="91425" marL="91425"/>
                </a:tc>
                <a:tc>
                  <a:txBody>
                    <a:bodyPr>
                      <a:noAutofit/>
                    </a:bodyPr>
                    <a:lstStyle/>
                    <a:p>
                      <a:pPr algn="ctr">
                        <a:spcBef>
                          <a:spcPts val="0"/>
                        </a:spcBef>
                        <a:buNone/>
                      </a:pPr>
                      <a:r>
                        <a:rPr lang="en-US"/>
                        <a:t>4</a:t>
                      </a:r>
                    </a:p>
                  </a:txBody>
                  <a:tcPr marR="91425" marB="91425" marT="91425" marL="91425"/>
                </a:tc>
                <a:tc>
                  <a:txBody>
                    <a:bodyPr>
                      <a:noAutofit/>
                    </a:bodyPr>
                    <a:lstStyle/>
                    <a:p>
                      <a:pPr algn="ctr">
                        <a:spcBef>
                          <a:spcPts val="0"/>
                        </a:spcBef>
                        <a:buNone/>
                      </a:pPr>
                      <a:r>
                        <a:rPr lang="en-US"/>
                        <a:t>5</a:t>
                      </a:r>
                    </a:p>
                  </a:txBody>
                  <a:tcPr marR="91425" marB="91425" marT="91425" marL="91425"/>
                </a:tc>
              </a:tr>
              <a:tr h="505550">
                <a:tc>
                  <a:txBody>
                    <a:bodyPr>
                      <a:noAutofit/>
                    </a:bodyPr>
                    <a:lstStyle/>
                    <a:p>
                      <a:pPr algn="ctr">
                        <a:spcBef>
                          <a:spcPts val="0"/>
                        </a:spcBef>
                        <a:buNone/>
                      </a:pPr>
                      <a:r>
                        <a:rPr lang="en-US"/>
                        <a:t>1</a:t>
                      </a:r>
                    </a:p>
                  </a:txBody>
                  <a:tcPr marR="91425" marB="91425" marT="91425" marL="91425"/>
                </a:tc>
                <a:tc>
                  <a:txBody>
                    <a:bodyPr>
                      <a:noAutofit/>
                    </a:bodyPr>
                    <a:lstStyle/>
                    <a:p>
                      <a:pPr algn="ctr">
                        <a:spcBef>
                          <a:spcPts val="0"/>
                        </a:spcBef>
                        <a:buNone/>
                      </a:pPr>
                      <a:r>
                        <a:rPr lang="en-US"/>
                        <a:t>2</a:t>
                      </a:r>
                    </a:p>
                  </a:txBody>
                  <a:tcPr marR="91425" marB="91425" marT="91425" marL="91425">
                    <a:solidFill>
                      <a:schemeClr val="accent1"/>
                    </a:solidFill>
                  </a:tcPr>
                </a:tc>
                <a:tc>
                  <a:txBody>
                    <a:bodyPr>
                      <a:noAutofit/>
                    </a:bodyPr>
                    <a:lstStyle/>
                    <a:p>
                      <a:pPr algn="ctr">
                        <a:spcBef>
                          <a:spcPts val="0"/>
                        </a:spcBef>
                        <a:buNone/>
                      </a:pPr>
                      <a:r>
                        <a:rPr lang="en-US"/>
                        <a:t>3</a:t>
                      </a:r>
                    </a:p>
                  </a:txBody>
                  <a:tcPr marR="91425" marB="91425" marT="91425" marL="91425"/>
                </a:tc>
                <a:tc>
                  <a:txBody>
                    <a:bodyPr>
                      <a:noAutofit/>
                    </a:bodyPr>
                    <a:lstStyle/>
                    <a:p>
                      <a:pPr algn="ctr">
                        <a:spcBef>
                          <a:spcPts val="0"/>
                        </a:spcBef>
                        <a:buNone/>
                      </a:pPr>
                      <a:r>
                        <a:rPr lang="en-US"/>
                        <a:t>4</a:t>
                      </a:r>
                    </a:p>
                  </a:txBody>
                  <a:tcPr marR="91425" marB="91425" marT="91425" marL="91425"/>
                </a:tc>
                <a:tc>
                  <a:txBody>
                    <a:bodyPr>
                      <a:noAutofit/>
                    </a:bodyPr>
                    <a:lstStyle/>
                    <a:p>
                      <a:pPr algn="ctr">
                        <a:spcBef>
                          <a:spcPts val="0"/>
                        </a:spcBef>
                        <a:buNone/>
                      </a:pPr>
                      <a:r>
                        <a:rPr lang="en-US"/>
                        <a:t>5</a:t>
                      </a:r>
                    </a:p>
                  </a:txBody>
                  <a:tcPr marR="91425" marB="91425" marT="91425" marL="91425"/>
                </a:tc>
              </a:tr>
              <a:tr h="505550">
                <a:tc>
                  <a:txBody>
                    <a:bodyPr>
                      <a:noAutofit/>
                    </a:bodyPr>
                    <a:lstStyle/>
                    <a:p>
                      <a:pPr algn="ctr">
                        <a:spcBef>
                          <a:spcPts val="0"/>
                        </a:spcBef>
                        <a:buNone/>
                      </a:pPr>
                      <a:r>
                        <a:rPr lang="en-US"/>
                        <a:t>1</a:t>
                      </a:r>
                    </a:p>
                  </a:txBody>
                  <a:tcPr marR="91425" marB="91425" marT="91425" marL="91425"/>
                </a:tc>
                <a:tc>
                  <a:txBody>
                    <a:bodyPr>
                      <a:noAutofit/>
                    </a:bodyPr>
                    <a:lstStyle/>
                    <a:p>
                      <a:pPr algn="ctr">
                        <a:spcBef>
                          <a:spcPts val="0"/>
                        </a:spcBef>
                        <a:buNone/>
                      </a:pPr>
                      <a:r>
                        <a:rPr lang="en-US"/>
                        <a:t>2</a:t>
                      </a:r>
                    </a:p>
                  </a:txBody>
                  <a:tcPr marR="91425" marB="91425" marT="91425" marL="91425">
                    <a:solidFill>
                      <a:schemeClr val="accent2"/>
                    </a:solidFill>
                  </a:tcPr>
                </a:tc>
                <a:tc>
                  <a:txBody>
                    <a:bodyPr>
                      <a:noAutofit/>
                    </a:bodyPr>
                    <a:lstStyle/>
                    <a:p>
                      <a:pPr algn="ctr">
                        <a:spcBef>
                          <a:spcPts val="0"/>
                        </a:spcBef>
                        <a:buNone/>
                      </a:pPr>
                      <a:r>
                        <a:rPr lang="en-US"/>
                        <a:t>3</a:t>
                      </a:r>
                    </a:p>
                  </a:txBody>
                  <a:tcPr marR="91425" marB="91425" marT="91425" marL="91425"/>
                </a:tc>
                <a:tc>
                  <a:txBody>
                    <a:bodyPr>
                      <a:noAutofit/>
                    </a:bodyPr>
                    <a:lstStyle/>
                    <a:p>
                      <a:pPr algn="ctr">
                        <a:spcBef>
                          <a:spcPts val="0"/>
                        </a:spcBef>
                        <a:buNone/>
                      </a:pPr>
                      <a:r>
                        <a:rPr lang="en-US"/>
                        <a:t>4</a:t>
                      </a:r>
                    </a:p>
                  </a:txBody>
                  <a:tcPr marR="91425" marB="91425" marT="91425" marL="91425"/>
                </a:tc>
                <a:tc>
                  <a:txBody>
                    <a:bodyPr>
                      <a:noAutofit/>
                    </a:bodyPr>
                    <a:lstStyle/>
                    <a:p>
                      <a:pPr algn="ctr">
                        <a:spcBef>
                          <a:spcPts val="0"/>
                        </a:spcBef>
                        <a:buNone/>
                      </a:pPr>
                      <a:r>
                        <a:rPr lang="en-US"/>
                        <a:t>5</a:t>
                      </a:r>
                    </a:p>
                  </a:txBody>
                  <a:tcPr marR="91425" marB="91425" marT="91425" marL="91425"/>
                </a:tc>
              </a:tr>
              <a:tr h="505550">
                <a:tc>
                  <a:txBody>
                    <a:bodyPr>
                      <a:noAutofit/>
                    </a:bodyPr>
                    <a:lstStyle/>
                    <a:p>
                      <a:pPr algn="ctr">
                        <a:spcBef>
                          <a:spcPts val="0"/>
                        </a:spcBef>
                        <a:buNone/>
                      </a:pPr>
                      <a:r>
                        <a:rPr lang="en-US"/>
                        <a:t>1</a:t>
                      </a:r>
                    </a:p>
                  </a:txBody>
                  <a:tcPr marR="91425" marB="91425" marT="91425" marL="91425">
                    <a:solidFill>
                      <a:schemeClr val="accent1"/>
                    </a:solidFill>
                  </a:tcPr>
                </a:tc>
                <a:tc>
                  <a:txBody>
                    <a:bodyPr>
                      <a:noAutofit/>
                    </a:bodyPr>
                    <a:lstStyle/>
                    <a:p>
                      <a:pPr algn="ctr">
                        <a:spcBef>
                          <a:spcPts val="0"/>
                        </a:spcBef>
                        <a:buNone/>
                      </a:pPr>
                      <a:r>
                        <a:rPr lang="en-US"/>
                        <a:t>2</a:t>
                      </a:r>
                    </a:p>
                  </a:txBody>
                  <a:tcPr marR="91425" marB="91425" marT="91425" marL="91425"/>
                </a:tc>
                <a:tc>
                  <a:txBody>
                    <a:bodyPr>
                      <a:noAutofit/>
                    </a:bodyPr>
                    <a:lstStyle/>
                    <a:p>
                      <a:pPr algn="ctr">
                        <a:spcBef>
                          <a:spcPts val="0"/>
                        </a:spcBef>
                        <a:buNone/>
                      </a:pPr>
                      <a:r>
                        <a:rPr lang="en-US"/>
                        <a:t>3</a:t>
                      </a:r>
                    </a:p>
                  </a:txBody>
                  <a:tcPr marR="91425" marB="91425" marT="91425" marL="91425"/>
                </a:tc>
                <a:tc>
                  <a:txBody>
                    <a:bodyPr>
                      <a:noAutofit/>
                    </a:bodyPr>
                    <a:lstStyle/>
                    <a:p>
                      <a:pPr algn="ctr">
                        <a:spcBef>
                          <a:spcPts val="0"/>
                        </a:spcBef>
                        <a:buNone/>
                      </a:pPr>
                      <a:r>
                        <a:rPr lang="en-US"/>
                        <a:t>4</a:t>
                      </a:r>
                    </a:p>
                  </a:txBody>
                  <a:tcPr marR="91425" marB="91425" marT="91425" marL="91425"/>
                </a:tc>
                <a:tc>
                  <a:txBody>
                    <a:bodyPr>
                      <a:noAutofit/>
                    </a:bodyPr>
                    <a:lstStyle/>
                    <a:p>
                      <a:pPr algn="ctr">
                        <a:spcBef>
                          <a:spcPts val="0"/>
                        </a:spcBef>
                        <a:buNone/>
                      </a:pPr>
                      <a:r>
                        <a:rPr lang="en-US"/>
                        <a:t>5</a:t>
                      </a:r>
                    </a:p>
                  </a:txBody>
                  <a:tcPr marR="91425" marB="91425" marT="91425" marL="91425"/>
                </a:tc>
              </a:tr>
              <a:tr h="505550">
                <a:tc>
                  <a:txBody>
                    <a:bodyPr>
                      <a:noAutofit/>
                    </a:bodyPr>
                    <a:lstStyle/>
                    <a:p>
                      <a:pPr algn="ctr">
                        <a:spcBef>
                          <a:spcPts val="0"/>
                        </a:spcBef>
                        <a:buNone/>
                      </a:pPr>
                      <a:r>
                        <a:rPr lang="en-US"/>
                        <a:t>1</a:t>
                      </a:r>
                    </a:p>
                  </a:txBody>
                  <a:tcPr marR="91425" marB="91425" marT="91425" marL="91425"/>
                </a:tc>
                <a:tc>
                  <a:txBody>
                    <a:bodyPr>
                      <a:noAutofit/>
                    </a:bodyPr>
                    <a:lstStyle/>
                    <a:p>
                      <a:pPr algn="ctr">
                        <a:spcBef>
                          <a:spcPts val="0"/>
                        </a:spcBef>
                        <a:buNone/>
                      </a:pPr>
                      <a:r>
                        <a:rPr lang="en-US"/>
                        <a:t>2</a:t>
                      </a:r>
                    </a:p>
                  </a:txBody>
                  <a:tcPr marR="91425" marB="91425" marT="91425" marL="91425">
                    <a:solidFill>
                      <a:schemeClr val="accent1"/>
                    </a:solidFill>
                  </a:tcPr>
                </a:tc>
                <a:tc>
                  <a:txBody>
                    <a:bodyPr>
                      <a:noAutofit/>
                    </a:bodyPr>
                    <a:lstStyle/>
                    <a:p>
                      <a:pPr algn="ctr">
                        <a:spcBef>
                          <a:spcPts val="0"/>
                        </a:spcBef>
                        <a:buNone/>
                      </a:pPr>
                      <a:r>
                        <a:rPr lang="en-US"/>
                        <a:t>3</a:t>
                      </a:r>
                    </a:p>
                  </a:txBody>
                  <a:tcPr marR="91425" marB="91425" marT="91425" marL="91425"/>
                </a:tc>
                <a:tc>
                  <a:txBody>
                    <a:bodyPr>
                      <a:noAutofit/>
                    </a:bodyPr>
                    <a:lstStyle/>
                    <a:p>
                      <a:pPr algn="ctr">
                        <a:spcBef>
                          <a:spcPts val="0"/>
                        </a:spcBef>
                        <a:buNone/>
                      </a:pPr>
                      <a:r>
                        <a:rPr lang="en-US"/>
                        <a:t>4</a:t>
                      </a:r>
                    </a:p>
                  </a:txBody>
                  <a:tcPr marR="91425" marB="91425" marT="91425" marL="91425"/>
                </a:tc>
                <a:tc>
                  <a:txBody>
                    <a:bodyPr>
                      <a:noAutofit/>
                    </a:bodyPr>
                    <a:lstStyle/>
                    <a:p>
                      <a:pPr algn="ctr">
                        <a:spcBef>
                          <a:spcPts val="0"/>
                        </a:spcBef>
                        <a:buNone/>
                      </a:pPr>
                      <a:r>
                        <a:rPr lang="en-US"/>
                        <a:t>5</a:t>
                      </a:r>
                    </a:p>
                  </a:txBody>
                  <a:tcPr marR="91425" marB="91425" marT="91425" marL="91425"/>
                </a:tc>
              </a:tr>
              <a:tr h="505550">
                <a:tc>
                  <a:txBody>
                    <a:bodyPr>
                      <a:noAutofit/>
                    </a:bodyPr>
                    <a:lstStyle/>
                    <a:p>
                      <a:pPr algn="ctr">
                        <a:spcBef>
                          <a:spcPts val="0"/>
                        </a:spcBef>
                        <a:buNone/>
                      </a:pPr>
                      <a:r>
                        <a:rPr lang="en-US"/>
                        <a:t>1</a:t>
                      </a:r>
                    </a:p>
                  </a:txBody>
                  <a:tcPr marR="91425" marB="91425" marT="91425" marL="91425">
                    <a:solidFill>
                      <a:schemeClr val="accent1"/>
                    </a:solidFill>
                  </a:tcPr>
                </a:tc>
                <a:tc>
                  <a:txBody>
                    <a:bodyPr>
                      <a:noAutofit/>
                    </a:bodyPr>
                    <a:lstStyle/>
                    <a:p>
                      <a:pPr algn="ctr">
                        <a:spcBef>
                          <a:spcPts val="0"/>
                        </a:spcBef>
                        <a:buNone/>
                      </a:pPr>
                      <a:r>
                        <a:rPr lang="en-US"/>
                        <a:t>2</a:t>
                      </a:r>
                    </a:p>
                  </a:txBody>
                  <a:tcPr marR="91425" marB="91425" marT="91425" marL="91425"/>
                </a:tc>
                <a:tc>
                  <a:txBody>
                    <a:bodyPr>
                      <a:noAutofit/>
                    </a:bodyPr>
                    <a:lstStyle/>
                    <a:p>
                      <a:pPr algn="ctr">
                        <a:spcBef>
                          <a:spcPts val="0"/>
                        </a:spcBef>
                        <a:buNone/>
                      </a:pPr>
                      <a:r>
                        <a:rPr lang="en-US"/>
                        <a:t>3</a:t>
                      </a:r>
                    </a:p>
                  </a:txBody>
                  <a:tcPr marR="91425" marB="91425" marT="91425" marL="91425"/>
                </a:tc>
                <a:tc>
                  <a:txBody>
                    <a:bodyPr>
                      <a:noAutofit/>
                    </a:bodyPr>
                    <a:lstStyle/>
                    <a:p>
                      <a:pPr algn="ctr">
                        <a:spcBef>
                          <a:spcPts val="0"/>
                        </a:spcBef>
                        <a:buNone/>
                      </a:pPr>
                      <a:r>
                        <a:rPr lang="en-US"/>
                        <a:t>4</a:t>
                      </a:r>
                    </a:p>
                  </a:txBody>
                  <a:tcPr marR="91425" marB="91425" marT="91425" marL="91425"/>
                </a:tc>
                <a:tc>
                  <a:txBody>
                    <a:bodyPr>
                      <a:noAutofit/>
                    </a:bodyPr>
                    <a:lstStyle/>
                    <a:p>
                      <a:pPr algn="ctr">
                        <a:spcBef>
                          <a:spcPts val="0"/>
                        </a:spcBef>
                        <a:buNone/>
                      </a:pPr>
                      <a:r>
                        <a:rPr lang="en-US"/>
                        <a:t>5</a:t>
                      </a:r>
                    </a:p>
                  </a:txBody>
                  <a:tcPr marR="91425" marB="91425" marT="91425" marL="91425"/>
                </a:tc>
              </a:tr>
              <a:tr h="525750">
                <a:tc>
                  <a:txBody>
                    <a:bodyPr>
                      <a:noAutofit/>
                    </a:bodyPr>
                    <a:lstStyle/>
                    <a:p>
                      <a:pPr algn="ctr">
                        <a:spcBef>
                          <a:spcPts val="0"/>
                        </a:spcBef>
                        <a:buNone/>
                      </a:pPr>
                      <a:r>
                        <a:rPr lang="en-US"/>
                        <a:t>1</a:t>
                      </a:r>
                    </a:p>
                  </a:txBody>
                  <a:tcPr marR="91425" marB="91425" marT="91425" marL="91425"/>
                </a:tc>
                <a:tc>
                  <a:txBody>
                    <a:bodyPr>
                      <a:noAutofit/>
                    </a:bodyPr>
                    <a:lstStyle/>
                    <a:p>
                      <a:pPr algn="ctr">
                        <a:spcBef>
                          <a:spcPts val="0"/>
                        </a:spcBef>
                        <a:buNone/>
                      </a:pPr>
                      <a:r>
                        <a:rPr lang="en-US"/>
                        <a:t>2</a:t>
                      </a:r>
                    </a:p>
                  </a:txBody>
                  <a:tcPr marR="91425" marB="91425" marT="91425" marL="91425">
                    <a:solidFill>
                      <a:schemeClr val="accent1"/>
                    </a:solidFill>
                  </a:tcPr>
                </a:tc>
                <a:tc>
                  <a:txBody>
                    <a:bodyPr>
                      <a:noAutofit/>
                    </a:bodyPr>
                    <a:lstStyle/>
                    <a:p>
                      <a:pPr algn="ctr">
                        <a:spcBef>
                          <a:spcPts val="0"/>
                        </a:spcBef>
                        <a:buNone/>
                      </a:pPr>
                      <a:r>
                        <a:rPr lang="en-US"/>
                        <a:t>3</a:t>
                      </a:r>
                    </a:p>
                  </a:txBody>
                  <a:tcPr marR="91425" marB="91425" marT="91425" marL="91425"/>
                </a:tc>
                <a:tc>
                  <a:txBody>
                    <a:bodyPr>
                      <a:noAutofit/>
                    </a:bodyPr>
                    <a:lstStyle/>
                    <a:p>
                      <a:pPr algn="ctr">
                        <a:spcBef>
                          <a:spcPts val="0"/>
                        </a:spcBef>
                        <a:buNone/>
                      </a:pPr>
                      <a:r>
                        <a:rPr lang="en-US"/>
                        <a:t>4</a:t>
                      </a:r>
                    </a:p>
                  </a:txBody>
                  <a:tcPr marR="91425" marB="91425" marT="91425" marL="91425"/>
                </a:tc>
                <a:tc>
                  <a:txBody>
                    <a:bodyPr>
                      <a:noAutofit/>
                    </a:bodyPr>
                    <a:lstStyle/>
                    <a:p>
                      <a:pPr algn="ctr">
                        <a:spcBef>
                          <a:spcPts val="0"/>
                        </a:spcBef>
                        <a:buNone/>
                      </a:pPr>
                      <a:r>
                        <a:rPr lang="en-US"/>
                        <a:t>5</a:t>
                      </a:r>
                    </a:p>
                  </a:txBody>
                  <a:tcPr marR="91425" marB="91425" marT="91425" marL="91425"/>
                </a:tc>
              </a:tr>
            </a:tbl>
          </a:graphicData>
        </a:graphic>
      </p:graphicFrame>
      <p:cxnSp>
        <p:nvCxnSpPr>
          <p:cNvPr id="588" name="Shape 588"/>
          <p:cNvCxnSpPr/>
          <p:nvPr/>
        </p:nvCxnSpPr>
        <p:spPr>
          <a:xfrm>
            <a:off y="533400" x="0"/>
            <a:ext cy="0" cx="9144000"/>
          </a:xfrm>
          <a:prstGeom prst="straightConnector1">
            <a:avLst/>
          </a:prstGeom>
          <a:noFill/>
          <a:ln w="19050" cap="flat">
            <a:solidFill>
              <a:schemeClr val="dk2"/>
            </a:solidFill>
            <a:prstDash val="solid"/>
            <a:round/>
            <a:headEnd w="med" len="med" type="none"/>
            <a:tailEnd w="med" len="med" type="none"/>
          </a:ln>
        </p:spPr>
      </p:cxnSp>
      <p:pic>
        <p:nvPicPr>
          <p:cNvPr id="589" name="Shape 589"/>
          <p:cNvPicPr preferRelativeResize="0"/>
          <p:nvPr/>
        </p:nvPicPr>
        <p:blipFill rotWithShape="1">
          <a:blip r:embed="rId3">
            <a:alphaModFix/>
          </a:blip>
          <a:srcRect t="0" b="0" r="0" l="0"/>
          <a:stretch/>
        </p:blipFill>
        <p:spPr>
          <a:xfrm>
            <a:off y="817872" x="307973"/>
            <a:ext cy="1037099" cx="1673099"/>
          </a:xfrm>
          <a:prstGeom prst="rect">
            <a:avLst/>
          </a:prstGeom>
          <a:noFill/>
          <a:ln>
            <a:noFill/>
          </a:ln>
        </p:spPr>
      </p:pic>
      <p:sp>
        <p:nvSpPr>
          <p:cNvPr id="590" name="Shape 590"/>
          <p:cNvSpPr txBox="1"/>
          <p:nvPr/>
        </p:nvSpPr>
        <p:spPr>
          <a:xfrm>
            <a:off y="0" x="3466950"/>
            <a:ext cy="370799" cx="2210099"/>
          </a:xfrm>
          <a:prstGeom prst="rect">
            <a:avLst/>
          </a:prstGeom>
          <a:noFill/>
          <a:ln>
            <a:noFill/>
          </a:ln>
        </p:spPr>
        <p:txBody>
          <a:bodyPr bIns="91425" rIns="91425" lIns="91425" tIns="91425" anchor="t" anchorCtr="0">
            <a:noAutofit/>
          </a:bodyPr>
          <a:lstStyle/>
          <a:p>
            <a:pPr algn="ctr">
              <a:spcBef>
                <a:spcPts val="0"/>
              </a:spcBef>
              <a:buNone/>
            </a:pPr>
            <a:r>
              <a:rPr b="1" lang="en-US">
                <a:solidFill>
                  <a:schemeClr val="dk1"/>
                </a:solidFill>
              </a:rPr>
              <a:t>Complete Evaluation</a:t>
            </a:r>
          </a:p>
        </p:txBody>
      </p:sp>
      <p:sp>
        <p:nvSpPr>
          <p:cNvPr id="591" name="Shape 591"/>
          <p:cNvSpPr txBox="1"/>
          <p:nvPr/>
        </p:nvSpPr>
        <p:spPr>
          <a:xfrm>
            <a:off y="835350" x="2697150"/>
            <a:ext cy="356399" cx="3749699"/>
          </a:xfrm>
          <a:prstGeom prst="rect">
            <a:avLst/>
          </a:prstGeom>
          <a:noFill/>
          <a:ln>
            <a:noFill/>
          </a:ln>
        </p:spPr>
        <p:txBody>
          <a:bodyPr bIns="91425" rIns="91425" lIns="91425" tIns="91425" anchor="t" anchorCtr="0">
            <a:noAutofit/>
          </a:bodyPr>
          <a:lstStyle/>
          <a:p>
            <a:pPr>
              <a:spcBef>
                <a:spcPts val="0"/>
              </a:spcBef>
              <a:buNone/>
            </a:pPr>
            <a:r>
              <a:rPr b="1" lang="en-US">
                <a:solidFill>
                  <a:schemeClr val="dk1"/>
                </a:solidFill>
              </a:rPr>
              <a:t>Evaluate each team member on a scale of 1 to 5 on the following criteria.</a:t>
            </a:r>
          </a:p>
        </p:txBody>
      </p:sp>
      <p:sp>
        <p:nvSpPr>
          <p:cNvPr id="592" name="Shape 592"/>
          <p:cNvSpPr txBox="1"/>
          <p:nvPr/>
        </p:nvSpPr>
        <p:spPr>
          <a:xfrm>
            <a:off y="3885875" x="494100"/>
            <a:ext cy="370799" cx="2210099"/>
          </a:xfrm>
          <a:prstGeom prst="rect">
            <a:avLst/>
          </a:prstGeom>
          <a:noFill/>
          <a:ln>
            <a:noFill/>
          </a:ln>
        </p:spPr>
        <p:txBody>
          <a:bodyPr bIns="91425" rIns="91425" lIns="91425" tIns="91425" anchor="t" anchorCtr="0">
            <a:noAutofit/>
          </a:bodyPr>
          <a:lstStyle/>
          <a:p>
            <a:pPr rtl="0" lvl="0">
              <a:spcBef>
                <a:spcPts val="0"/>
              </a:spcBef>
              <a:buNone/>
            </a:pPr>
            <a:r>
              <a:rPr b="1" sz="1800" lang="en-US">
                <a:solidFill>
                  <a:schemeClr val="dk1"/>
                </a:solidFill>
              </a:rPr>
              <a:t>Criteria 4:</a:t>
            </a:r>
          </a:p>
        </p:txBody>
      </p:sp>
      <p:sp>
        <p:nvSpPr>
          <p:cNvPr id="593" name="Shape 593"/>
          <p:cNvSpPr txBox="1"/>
          <p:nvPr/>
        </p:nvSpPr>
        <p:spPr>
          <a:xfrm>
            <a:off y="4419275" x="494100"/>
            <a:ext cy="370799" cx="2210099"/>
          </a:xfrm>
          <a:prstGeom prst="rect">
            <a:avLst/>
          </a:prstGeom>
          <a:noFill/>
          <a:ln>
            <a:noFill/>
          </a:ln>
        </p:spPr>
        <p:txBody>
          <a:bodyPr bIns="91425" rIns="91425" lIns="91425" tIns="91425" anchor="t" anchorCtr="0">
            <a:noAutofit/>
          </a:bodyPr>
          <a:lstStyle/>
          <a:p>
            <a:pPr rtl="0" lvl="0">
              <a:spcBef>
                <a:spcPts val="0"/>
              </a:spcBef>
              <a:buNone/>
            </a:pPr>
            <a:r>
              <a:rPr b="1" sz="1800" lang="en-US">
                <a:solidFill>
                  <a:schemeClr val="dk1"/>
                </a:solidFill>
              </a:rPr>
              <a:t>Criteria 5:</a:t>
            </a:r>
          </a:p>
        </p:txBody>
      </p:sp>
      <p:sp>
        <p:nvSpPr>
          <p:cNvPr id="594" name="Shape 594"/>
          <p:cNvSpPr txBox="1"/>
          <p:nvPr/>
        </p:nvSpPr>
        <p:spPr>
          <a:xfrm>
            <a:off y="3352475" x="494100"/>
            <a:ext cy="370799" cx="2210099"/>
          </a:xfrm>
          <a:prstGeom prst="rect">
            <a:avLst/>
          </a:prstGeom>
          <a:noFill/>
          <a:ln>
            <a:noFill/>
          </a:ln>
        </p:spPr>
        <p:txBody>
          <a:bodyPr bIns="91425" rIns="91425" lIns="91425" tIns="91425" anchor="t" anchorCtr="0">
            <a:noAutofit/>
          </a:bodyPr>
          <a:lstStyle/>
          <a:p>
            <a:pPr rtl="0" lvl="0">
              <a:spcBef>
                <a:spcPts val="0"/>
              </a:spcBef>
              <a:buNone/>
            </a:pPr>
            <a:r>
              <a:rPr b="1" sz="1800" lang="en-US">
                <a:solidFill>
                  <a:schemeClr val="dk1"/>
                </a:solidFill>
              </a:rPr>
              <a:t>Criteria 3:</a:t>
            </a:r>
          </a:p>
        </p:txBody>
      </p:sp>
      <p:sp>
        <p:nvSpPr>
          <p:cNvPr id="595" name="Shape 595"/>
          <p:cNvSpPr txBox="1"/>
          <p:nvPr/>
        </p:nvSpPr>
        <p:spPr>
          <a:xfrm>
            <a:off y="2819075" x="494100"/>
            <a:ext cy="370799" cx="2210099"/>
          </a:xfrm>
          <a:prstGeom prst="rect">
            <a:avLst/>
          </a:prstGeom>
          <a:noFill/>
          <a:ln>
            <a:noFill/>
          </a:ln>
        </p:spPr>
        <p:txBody>
          <a:bodyPr bIns="91425" rIns="91425" lIns="91425" tIns="91425" anchor="t" anchorCtr="0">
            <a:noAutofit/>
          </a:bodyPr>
          <a:lstStyle/>
          <a:p>
            <a:pPr rtl="0" lvl="0">
              <a:spcBef>
                <a:spcPts val="0"/>
              </a:spcBef>
              <a:buNone/>
            </a:pPr>
            <a:r>
              <a:rPr b="1" sz="1800" lang="en-US">
                <a:solidFill>
                  <a:schemeClr val="dk1"/>
                </a:solidFill>
              </a:rPr>
              <a:t>Criteria 2:</a:t>
            </a:r>
          </a:p>
        </p:txBody>
      </p:sp>
      <p:sp>
        <p:nvSpPr>
          <p:cNvPr id="596" name="Shape 596"/>
          <p:cNvSpPr txBox="1"/>
          <p:nvPr/>
        </p:nvSpPr>
        <p:spPr>
          <a:xfrm>
            <a:off y="2285675" x="494100"/>
            <a:ext cy="370799" cx="2210099"/>
          </a:xfrm>
          <a:prstGeom prst="rect">
            <a:avLst/>
          </a:prstGeom>
          <a:noFill/>
          <a:ln>
            <a:noFill/>
          </a:ln>
        </p:spPr>
        <p:txBody>
          <a:bodyPr bIns="91425" rIns="91425" lIns="91425" tIns="91425" anchor="t" anchorCtr="0">
            <a:noAutofit/>
          </a:bodyPr>
          <a:lstStyle/>
          <a:p>
            <a:pPr rtl="0" lvl="0">
              <a:spcBef>
                <a:spcPts val="0"/>
              </a:spcBef>
              <a:buNone/>
            </a:pPr>
            <a:r>
              <a:rPr b="1" sz="1800" lang="en-US">
                <a:solidFill>
                  <a:schemeClr val="dk1"/>
                </a:solidFill>
              </a:rPr>
              <a:t>Criteria 1:</a:t>
            </a:r>
          </a:p>
        </p:txBody>
      </p:sp>
      <p:sp>
        <p:nvSpPr>
          <p:cNvPr id="597" name="Shape 597"/>
          <p:cNvSpPr txBox="1"/>
          <p:nvPr/>
        </p:nvSpPr>
        <p:spPr>
          <a:xfrm>
            <a:off y="4952675" x="494100"/>
            <a:ext cy="370799" cx="2210099"/>
          </a:xfrm>
          <a:prstGeom prst="rect">
            <a:avLst/>
          </a:prstGeom>
          <a:noFill/>
          <a:ln>
            <a:noFill/>
          </a:ln>
        </p:spPr>
        <p:txBody>
          <a:bodyPr bIns="91425" rIns="91425" lIns="91425" tIns="91425" anchor="t" anchorCtr="0">
            <a:noAutofit/>
          </a:bodyPr>
          <a:lstStyle/>
          <a:p>
            <a:pPr rtl="0" lvl="0">
              <a:spcBef>
                <a:spcPts val="0"/>
              </a:spcBef>
              <a:buNone/>
            </a:pPr>
            <a:r>
              <a:rPr b="1" sz="1800" lang="en-US">
                <a:solidFill>
                  <a:schemeClr val="dk1"/>
                </a:solidFill>
              </a:rPr>
              <a:t>Criteria 6:</a:t>
            </a:r>
          </a:p>
        </p:txBody>
      </p:sp>
      <p:sp>
        <p:nvSpPr>
          <p:cNvPr id="598" name="Shape 598"/>
          <p:cNvSpPr txBox="1"/>
          <p:nvPr/>
        </p:nvSpPr>
        <p:spPr>
          <a:xfrm>
            <a:off y="5486075" x="494100"/>
            <a:ext cy="370799" cx="2210099"/>
          </a:xfrm>
          <a:prstGeom prst="rect">
            <a:avLst/>
          </a:prstGeom>
          <a:noFill/>
          <a:ln>
            <a:noFill/>
          </a:ln>
        </p:spPr>
        <p:txBody>
          <a:bodyPr bIns="91425" rIns="91425" lIns="91425" tIns="91425" anchor="t" anchorCtr="0">
            <a:noAutofit/>
          </a:bodyPr>
          <a:lstStyle/>
          <a:p>
            <a:pPr rtl="0" lvl="0">
              <a:spcBef>
                <a:spcPts val="0"/>
              </a:spcBef>
              <a:buNone/>
            </a:pPr>
            <a:r>
              <a:rPr b="1" sz="1800" lang="en-US">
                <a:solidFill>
                  <a:schemeClr val="dk1"/>
                </a:solidFill>
              </a:rPr>
              <a:t>Criteria 7:</a:t>
            </a:r>
          </a:p>
        </p:txBody>
      </p:sp>
      <p:sp>
        <p:nvSpPr>
          <p:cNvPr id="599" name="Shape 599"/>
          <p:cNvSpPr/>
          <p:nvPr/>
        </p:nvSpPr>
        <p:spPr>
          <a:xfrm>
            <a:off y="1611125" x="3616650"/>
            <a:ext cy="370799" cx="1910700"/>
          </a:xfrm>
          <a:prstGeom prst="roundRect">
            <a:avLst>
              <a:gd fmla="val 16667" name="adj"/>
            </a:avLst>
          </a:prstGeom>
          <a:solidFill>
            <a:schemeClr val="lt2"/>
          </a:solidFill>
          <a:ln w="19050" cap="flat">
            <a:solidFill>
              <a:schemeClr val="dk2"/>
            </a:solidFill>
            <a:prstDash val="solid"/>
            <a:round/>
            <a:headEnd w="med" len="med" type="none"/>
            <a:tailEnd w="med" len="med" type="none"/>
          </a:ln>
        </p:spPr>
        <p:txBody>
          <a:bodyPr bIns="91425" rIns="91425" lIns="91425" tIns="91425" anchor="ctr" anchorCtr="0">
            <a:noAutofit/>
          </a:bodyPr>
          <a:lstStyle/>
          <a:p>
            <a:pPr algn="ctr">
              <a:spcBef>
                <a:spcPts val="0"/>
              </a:spcBef>
              <a:buNone/>
            </a:pPr>
            <a:r>
              <a:rPr b="1" lang="en-US"/>
              <a:t>Team Member 1</a:t>
            </a:r>
          </a:p>
        </p:txBody>
      </p:sp>
      <p:sp>
        <p:nvSpPr>
          <p:cNvPr id="600" name="Shape 600"/>
          <p:cNvSpPr/>
          <p:nvPr/>
        </p:nvSpPr>
        <p:spPr>
          <a:xfrm>
            <a:off y="6111675" x="7841800"/>
            <a:ext cy="584700" cx="846000"/>
          </a:xfrm>
          <a:prstGeom prst="rightArrow">
            <a:avLst>
              <a:gd fmla="val 50000" name="adj1"/>
              <a:gd fmla="val 50000" name="adj2"/>
            </a:avLst>
          </a:prstGeom>
          <a:solidFill>
            <a:schemeClr val="lt2"/>
          </a:solidFill>
          <a:ln w="19050" cap="flat">
            <a:solidFill>
              <a:schemeClr val="dk2"/>
            </a:solidFill>
            <a:prstDash val="solid"/>
            <a:round/>
            <a:headEnd w="med" len="med" type="none"/>
            <a:tailEnd w="med" len="med" type="none"/>
          </a:ln>
        </p:spPr>
        <p:txBody>
          <a:bodyPr bIns="91425" rIns="91425" lIns="91425" tIns="91425" anchor="ctr" anchorCtr="0">
            <a:noAutofit/>
          </a:bodyPr>
          <a:lstStyle/>
          <a:p>
            <a:pPr>
              <a:spcBef>
                <a:spcPts val="0"/>
              </a:spcBef>
              <a:buNone/>
            </a:pPr>
            <a:r>
              <a:rPr b="1" lang="en-US"/>
              <a:t>Next</a:t>
            </a:r>
          </a:p>
        </p:txBody>
      </p:sp>
      <p:sp>
        <p:nvSpPr>
          <p:cNvPr id="601" name="Shape 601"/>
          <p:cNvSpPr txBox="1"/>
          <p:nvPr/>
        </p:nvSpPr>
        <p:spPr>
          <a:xfrm>
            <a:off y="0" x="7759875"/>
            <a:ext cy="356399" cx="1796400"/>
          </a:xfrm>
          <a:prstGeom prst="rect">
            <a:avLst/>
          </a:prstGeom>
          <a:noFill/>
          <a:ln>
            <a:noFill/>
          </a:ln>
        </p:spPr>
        <p:txBody>
          <a:bodyPr bIns="91425" rIns="91425" lIns="91425" tIns="91425" anchor="t" anchorCtr="0">
            <a:noAutofit/>
          </a:bodyPr>
          <a:lstStyle/>
          <a:p>
            <a:pPr algn="ctr" rtl="0" lvl="0">
              <a:spcBef>
                <a:spcPts val="0"/>
              </a:spcBef>
              <a:buNone/>
            </a:pPr>
            <a:r>
              <a:rPr u="sng" b="1" lang="en-US">
                <a:solidFill>
                  <a:srgbClr val="38761D"/>
                </a:solidFill>
              </a:rPr>
              <a:t>Log off</a:t>
            </a:r>
          </a:p>
        </p:txBody>
      </p:sp>
    </p:spTree>
  </p:cSld>
  <p:clrMapOvr>
    <a:masterClrMapping/>
  </p:clrMapOvr>
  <p:transition spd="slow">
    <p:cut/>
  </p:transition>
</p:sld>
</file>

<file path=ppt/slides/slide4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05" name="Shape 605"/>
        <p:cNvGrpSpPr/>
        <p:nvPr/>
      </p:nvGrpSpPr>
      <p:grpSpPr>
        <a:xfrm>
          <a:off y="0" x="0"/>
          <a:ext cy="0" cx="0"/>
          <a:chOff y="0" x="0"/>
          <a:chExt cy="0" cx="0"/>
        </a:xfrm>
      </p:grpSpPr>
      <p:graphicFrame>
        <p:nvGraphicFramePr>
          <p:cNvPr id="606" name="Shape 606"/>
          <p:cNvGraphicFramePr/>
          <p:nvPr/>
        </p:nvGraphicFramePr>
        <p:xfrm>
          <a:off y="2291759" x="1908900"/>
          <a:ext cy="3000000" cx="3000000"/>
        </p:xfrm>
        <a:graphic>
          <a:graphicData uri="http://schemas.openxmlformats.org/drawingml/2006/table">
            <a:tbl>
              <a:tblPr>
                <a:noFill/>
                <a:tableStyleId>{726F342F-71DE-4FA7-8A66-3260C1C3AEE5}</a:tableStyleId>
              </a:tblPr>
              <a:tblGrid>
                <a:gridCol w="1366525"/>
                <a:gridCol w="1366525"/>
                <a:gridCol w="1366525"/>
                <a:gridCol w="1366525"/>
                <a:gridCol w="1366525"/>
              </a:tblGrid>
              <a:tr h="505550">
                <a:tc>
                  <a:txBody>
                    <a:bodyPr>
                      <a:noAutofit/>
                    </a:bodyPr>
                    <a:lstStyle/>
                    <a:p>
                      <a:pPr algn="ctr" rtl="0" lvl="0">
                        <a:spcBef>
                          <a:spcPts val="0"/>
                        </a:spcBef>
                        <a:buNone/>
                      </a:pPr>
                      <a:r>
                        <a:rPr lang="en-US"/>
                        <a:t>1</a:t>
                      </a:r>
                    </a:p>
                  </a:txBody>
                  <a:tcPr marR="91425" marB="91425" marT="91425" marL="91425"/>
                </a:tc>
                <a:tc>
                  <a:txBody>
                    <a:bodyPr>
                      <a:noAutofit/>
                    </a:bodyPr>
                    <a:lstStyle/>
                    <a:p>
                      <a:pPr algn="ctr" rtl="0" lvl="0">
                        <a:spcBef>
                          <a:spcPts val="0"/>
                        </a:spcBef>
                        <a:buNone/>
                      </a:pPr>
                      <a:r>
                        <a:rPr lang="en-US"/>
                        <a:t>2</a:t>
                      </a:r>
                    </a:p>
                  </a:txBody>
                  <a:tcPr marR="91425" marB="91425" marT="91425" marL="91425"/>
                </a:tc>
                <a:tc>
                  <a:txBody>
                    <a:bodyPr>
                      <a:noAutofit/>
                    </a:bodyPr>
                    <a:lstStyle/>
                    <a:p>
                      <a:pPr algn="ctr" rtl="0" lvl="0">
                        <a:spcBef>
                          <a:spcPts val="0"/>
                        </a:spcBef>
                        <a:buNone/>
                      </a:pPr>
                      <a:r>
                        <a:rPr lang="en-US"/>
                        <a:t>3</a:t>
                      </a:r>
                    </a:p>
                  </a:txBody>
                  <a:tcPr marR="91425" marB="91425" marT="91425" marL="91425">
                    <a:solidFill>
                      <a:schemeClr val="accent1"/>
                    </a:solidFill>
                  </a:tcPr>
                </a:tc>
                <a:tc>
                  <a:txBody>
                    <a:bodyPr>
                      <a:noAutofit/>
                    </a:bodyPr>
                    <a:lstStyle/>
                    <a:p>
                      <a:pPr algn="ctr" rtl="0" lvl="0">
                        <a:spcBef>
                          <a:spcPts val="0"/>
                        </a:spcBef>
                        <a:buNone/>
                      </a:pPr>
                      <a:r>
                        <a:rPr lang="en-US"/>
                        <a:t>4</a:t>
                      </a:r>
                    </a:p>
                  </a:txBody>
                  <a:tcPr marR="91425" marB="91425" marT="91425" marL="91425"/>
                </a:tc>
                <a:tc>
                  <a:txBody>
                    <a:bodyPr>
                      <a:noAutofit/>
                    </a:bodyPr>
                    <a:lstStyle/>
                    <a:p>
                      <a:pPr algn="ctr" rtl="0" lvl="0">
                        <a:spcBef>
                          <a:spcPts val="0"/>
                        </a:spcBef>
                        <a:buNone/>
                      </a:pPr>
                      <a:r>
                        <a:rPr lang="en-US"/>
                        <a:t>5</a:t>
                      </a:r>
                    </a:p>
                  </a:txBody>
                  <a:tcPr marR="91425" marB="91425" marT="91425" marL="91425"/>
                </a:tc>
              </a:tr>
              <a:tr h="505550">
                <a:tc>
                  <a:txBody>
                    <a:bodyPr>
                      <a:noAutofit/>
                    </a:bodyPr>
                    <a:lstStyle/>
                    <a:p>
                      <a:pPr algn="ctr" rtl="0" lvl="0">
                        <a:spcBef>
                          <a:spcPts val="0"/>
                        </a:spcBef>
                        <a:buNone/>
                      </a:pPr>
                      <a:r>
                        <a:rPr lang="en-US"/>
                        <a:t>1</a:t>
                      </a:r>
                    </a:p>
                  </a:txBody>
                  <a:tcPr marR="91425" marB="91425" marT="91425" marL="91425"/>
                </a:tc>
                <a:tc>
                  <a:txBody>
                    <a:bodyPr>
                      <a:noAutofit/>
                    </a:bodyPr>
                    <a:lstStyle/>
                    <a:p>
                      <a:pPr algn="ctr" rtl="0" lvl="0">
                        <a:spcBef>
                          <a:spcPts val="0"/>
                        </a:spcBef>
                        <a:buNone/>
                      </a:pPr>
                      <a:r>
                        <a:rPr lang="en-US"/>
                        <a:t>2</a:t>
                      </a:r>
                    </a:p>
                  </a:txBody>
                  <a:tcPr marR="91425" marB="91425" marT="91425" marL="91425"/>
                </a:tc>
                <a:tc>
                  <a:txBody>
                    <a:bodyPr>
                      <a:noAutofit/>
                    </a:bodyPr>
                    <a:lstStyle/>
                    <a:p>
                      <a:pPr algn="ctr" rtl="0" lvl="0">
                        <a:spcBef>
                          <a:spcPts val="0"/>
                        </a:spcBef>
                        <a:buNone/>
                      </a:pPr>
                      <a:r>
                        <a:rPr lang="en-US"/>
                        <a:t>3</a:t>
                      </a:r>
                    </a:p>
                  </a:txBody>
                  <a:tcPr marR="91425" marB="91425" marT="91425" marL="91425"/>
                </a:tc>
                <a:tc>
                  <a:txBody>
                    <a:bodyPr>
                      <a:noAutofit/>
                    </a:bodyPr>
                    <a:lstStyle/>
                    <a:p>
                      <a:pPr algn="ctr" rtl="0" lvl="0">
                        <a:spcBef>
                          <a:spcPts val="0"/>
                        </a:spcBef>
                        <a:buNone/>
                      </a:pPr>
                      <a:r>
                        <a:rPr lang="en-US"/>
                        <a:t>4</a:t>
                      </a:r>
                    </a:p>
                  </a:txBody>
                  <a:tcPr marR="91425" marB="91425" marT="91425" marL="91425">
                    <a:solidFill>
                      <a:schemeClr val="accent1"/>
                    </a:solidFill>
                  </a:tcPr>
                </a:tc>
                <a:tc>
                  <a:txBody>
                    <a:bodyPr>
                      <a:noAutofit/>
                    </a:bodyPr>
                    <a:lstStyle/>
                    <a:p>
                      <a:pPr algn="ctr" rtl="0" lvl="0">
                        <a:spcBef>
                          <a:spcPts val="0"/>
                        </a:spcBef>
                        <a:buNone/>
                      </a:pPr>
                      <a:r>
                        <a:rPr lang="en-US"/>
                        <a:t>5</a:t>
                      </a:r>
                    </a:p>
                  </a:txBody>
                  <a:tcPr marR="91425" marB="91425" marT="91425" marL="91425"/>
                </a:tc>
              </a:tr>
              <a:tr h="505550">
                <a:tc>
                  <a:txBody>
                    <a:bodyPr>
                      <a:noAutofit/>
                    </a:bodyPr>
                    <a:lstStyle/>
                    <a:p>
                      <a:pPr algn="ctr" rtl="0" lvl="0">
                        <a:spcBef>
                          <a:spcPts val="0"/>
                        </a:spcBef>
                        <a:buNone/>
                      </a:pPr>
                      <a:r>
                        <a:rPr lang="en-US"/>
                        <a:t>1</a:t>
                      </a:r>
                    </a:p>
                  </a:txBody>
                  <a:tcPr marR="91425" marB="91425" marT="91425" marL="91425"/>
                </a:tc>
                <a:tc>
                  <a:txBody>
                    <a:bodyPr>
                      <a:noAutofit/>
                    </a:bodyPr>
                    <a:lstStyle/>
                    <a:p>
                      <a:pPr algn="ctr" rtl="0" lvl="0">
                        <a:spcBef>
                          <a:spcPts val="0"/>
                        </a:spcBef>
                        <a:buNone/>
                      </a:pPr>
                      <a:r>
                        <a:rPr lang="en-US"/>
                        <a:t>2</a:t>
                      </a:r>
                    </a:p>
                  </a:txBody>
                  <a:tcPr marR="91425" marB="91425" marT="91425" marL="91425"/>
                </a:tc>
                <a:tc>
                  <a:txBody>
                    <a:bodyPr>
                      <a:noAutofit/>
                    </a:bodyPr>
                    <a:lstStyle/>
                    <a:p>
                      <a:pPr algn="ctr" rtl="0" lvl="0">
                        <a:spcBef>
                          <a:spcPts val="0"/>
                        </a:spcBef>
                        <a:buNone/>
                      </a:pPr>
                      <a:r>
                        <a:rPr lang="en-US"/>
                        <a:t>3</a:t>
                      </a:r>
                    </a:p>
                  </a:txBody>
                  <a:tcPr marR="91425" marB="91425" marT="91425" marL="91425">
                    <a:solidFill>
                      <a:schemeClr val="accent1"/>
                    </a:solidFill>
                  </a:tcPr>
                </a:tc>
                <a:tc>
                  <a:txBody>
                    <a:bodyPr>
                      <a:noAutofit/>
                    </a:bodyPr>
                    <a:lstStyle/>
                    <a:p>
                      <a:pPr algn="ctr" rtl="0" lvl="0">
                        <a:spcBef>
                          <a:spcPts val="0"/>
                        </a:spcBef>
                        <a:buNone/>
                      </a:pPr>
                      <a:r>
                        <a:rPr lang="en-US"/>
                        <a:t>4</a:t>
                      </a:r>
                    </a:p>
                  </a:txBody>
                  <a:tcPr marR="91425" marB="91425" marT="91425" marL="91425"/>
                </a:tc>
                <a:tc>
                  <a:txBody>
                    <a:bodyPr>
                      <a:noAutofit/>
                    </a:bodyPr>
                    <a:lstStyle/>
                    <a:p>
                      <a:pPr algn="ctr" rtl="0" lvl="0">
                        <a:spcBef>
                          <a:spcPts val="0"/>
                        </a:spcBef>
                        <a:buNone/>
                      </a:pPr>
                      <a:r>
                        <a:rPr lang="en-US"/>
                        <a:t>5</a:t>
                      </a:r>
                    </a:p>
                  </a:txBody>
                  <a:tcPr marR="91425" marB="91425" marT="91425" marL="91425"/>
                </a:tc>
              </a:tr>
              <a:tr h="505550">
                <a:tc>
                  <a:txBody>
                    <a:bodyPr>
                      <a:noAutofit/>
                    </a:bodyPr>
                    <a:lstStyle/>
                    <a:p>
                      <a:pPr algn="ctr" rtl="0" lvl="0">
                        <a:spcBef>
                          <a:spcPts val="0"/>
                        </a:spcBef>
                        <a:buNone/>
                      </a:pPr>
                      <a:r>
                        <a:rPr lang="en-US"/>
                        <a:t>1</a:t>
                      </a:r>
                    </a:p>
                  </a:txBody>
                  <a:tcPr marR="91425" marB="91425" marT="91425" marL="91425"/>
                </a:tc>
                <a:tc>
                  <a:txBody>
                    <a:bodyPr>
                      <a:noAutofit/>
                    </a:bodyPr>
                    <a:lstStyle/>
                    <a:p>
                      <a:pPr algn="ctr" rtl="0" lvl="0">
                        <a:spcBef>
                          <a:spcPts val="0"/>
                        </a:spcBef>
                        <a:buNone/>
                      </a:pPr>
                      <a:r>
                        <a:rPr lang="en-US"/>
                        <a:t>2</a:t>
                      </a:r>
                    </a:p>
                  </a:txBody>
                  <a:tcPr marR="91425" marB="91425" marT="91425" marL="91425"/>
                </a:tc>
                <a:tc>
                  <a:txBody>
                    <a:bodyPr>
                      <a:noAutofit/>
                    </a:bodyPr>
                    <a:lstStyle/>
                    <a:p>
                      <a:pPr algn="ctr" rtl="0" lvl="0">
                        <a:spcBef>
                          <a:spcPts val="0"/>
                        </a:spcBef>
                        <a:buNone/>
                      </a:pPr>
                      <a:r>
                        <a:rPr lang="en-US"/>
                        <a:t>3</a:t>
                      </a:r>
                    </a:p>
                  </a:txBody>
                  <a:tcPr marR="91425" marB="91425" marT="91425" marL="91425"/>
                </a:tc>
                <a:tc>
                  <a:txBody>
                    <a:bodyPr>
                      <a:noAutofit/>
                    </a:bodyPr>
                    <a:lstStyle/>
                    <a:p>
                      <a:pPr algn="ctr" rtl="0" lvl="0">
                        <a:spcBef>
                          <a:spcPts val="0"/>
                        </a:spcBef>
                        <a:buNone/>
                      </a:pPr>
                      <a:r>
                        <a:rPr lang="en-US"/>
                        <a:t>4</a:t>
                      </a:r>
                    </a:p>
                  </a:txBody>
                  <a:tcPr marR="91425" marB="91425" marT="91425" marL="91425">
                    <a:solidFill>
                      <a:schemeClr val="accent1"/>
                    </a:solidFill>
                  </a:tcPr>
                </a:tc>
                <a:tc>
                  <a:txBody>
                    <a:bodyPr>
                      <a:noAutofit/>
                    </a:bodyPr>
                    <a:lstStyle/>
                    <a:p>
                      <a:pPr algn="ctr" rtl="0" lvl="0">
                        <a:spcBef>
                          <a:spcPts val="0"/>
                        </a:spcBef>
                        <a:buNone/>
                      </a:pPr>
                      <a:r>
                        <a:rPr lang="en-US"/>
                        <a:t>5</a:t>
                      </a:r>
                    </a:p>
                  </a:txBody>
                  <a:tcPr marR="91425" marB="91425" marT="91425" marL="91425"/>
                </a:tc>
              </a:tr>
              <a:tr h="505550">
                <a:tc>
                  <a:txBody>
                    <a:bodyPr>
                      <a:noAutofit/>
                    </a:bodyPr>
                    <a:lstStyle/>
                    <a:p>
                      <a:pPr algn="ctr" rtl="0" lvl="0">
                        <a:spcBef>
                          <a:spcPts val="0"/>
                        </a:spcBef>
                        <a:buNone/>
                      </a:pPr>
                      <a:r>
                        <a:rPr lang="en-US"/>
                        <a:t>1</a:t>
                      </a:r>
                    </a:p>
                  </a:txBody>
                  <a:tcPr marR="91425" marB="91425" marT="91425" marL="91425"/>
                </a:tc>
                <a:tc>
                  <a:txBody>
                    <a:bodyPr>
                      <a:noAutofit/>
                    </a:bodyPr>
                    <a:lstStyle/>
                    <a:p>
                      <a:pPr algn="ctr" rtl="0" lvl="0">
                        <a:spcBef>
                          <a:spcPts val="0"/>
                        </a:spcBef>
                        <a:buNone/>
                      </a:pPr>
                      <a:r>
                        <a:rPr lang="en-US"/>
                        <a:t>2</a:t>
                      </a:r>
                    </a:p>
                  </a:txBody>
                  <a:tcPr marR="91425" marB="91425" marT="91425" marL="91425"/>
                </a:tc>
                <a:tc>
                  <a:txBody>
                    <a:bodyPr>
                      <a:noAutofit/>
                    </a:bodyPr>
                    <a:lstStyle/>
                    <a:p>
                      <a:pPr algn="ctr" rtl="0" lvl="0">
                        <a:spcBef>
                          <a:spcPts val="0"/>
                        </a:spcBef>
                        <a:buNone/>
                      </a:pPr>
                      <a:r>
                        <a:rPr lang="en-US"/>
                        <a:t>3</a:t>
                      </a:r>
                    </a:p>
                  </a:txBody>
                  <a:tcPr marR="91425" marB="91425" marT="91425" marL="91425"/>
                </a:tc>
                <a:tc>
                  <a:txBody>
                    <a:bodyPr>
                      <a:noAutofit/>
                    </a:bodyPr>
                    <a:lstStyle/>
                    <a:p>
                      <a:pPr algn="ctr" rtl="0" lvl="0">
                        <a:spcBef>
                          <a:spcPts val="0"/>
                        </a:spcBef>
                        <a:buNone/>
                      </a:pPr>
                      <a:r>
                        <a:rPr lang="en-US"/>
                        <a:t>4</a:t>
                      </a:r>
                    </a:p>
                  </a:txBody>
                  <a:tcPr marR="91425" marB="91425" marT="91425" marL="91425">
                    <a:solidFill>
                      <a:schemeClr val="accent1"/>
                    </a:solidFill>
                  </a:tcPr>
                </a:tc>
                <a:tc>
                  <a:txBody>
                    <a:bodyPr>
                      <a:noAutofit/>
                    </a:bodyPr>
                    <a:lstStyle/>
                    <a:p>
                      <a:pPr algn="ctr" rtl="0" lvl="0">
                        <a:spcBef>
                          <a:spcPts val="0"/>
                        </a:spcBef>
                        <a:buNone/>
                      </a:pPr>
                      <a:r>
                        <a:rPr lang="en-US"/>
                        <a:t>5</a:t>
                      </a:r>
                    </a:p>
                  </a:txBody>
                  <a:tcPr marR="91425" marB="91425" marT="91425" marL="91425"/>
                </a:tc>
              </a:tr>
              <a:tr h="505550">
                <a:tc>
                  <a:txBody>
                    <a:bodyPr>
                      <a:noAutofit/>
                    </a:bodyPr>
                    <a:lstStyle/>
                    <a:p>
                      <a:pPr algn="ctr" rtl="0" lvl="0">
                        <a:spcBef>
                          <a:spcPts val="0"/>
                        </a:spcBef>
                        <a:buNone/>
                      </a:pPr>
                      <a:r>
                        <a:rPr lang="en-US"/>
                        <a:t>1</a:t>
                      </a:r>
                    </a:p>
                  </a:txBody>
                  <a:tcPr marR="91425" marB="91425" marT="91425" marL="91425"/>
                </a:tc>
                <a:tc>
                  <a:txBody>
                    <a:bodyPr>
                      <a:noAutofit/>
                    </a:bodyPr>
                    <a:lstStyle/>
                    <a:p>
                      <a:pPr algn="ctr" rtl="0" lvl="0">
                        <a:spcBef>
                          <a:spcPts val="0"/>
                        </a:spcBef>
                        <a:buNone/>
                      </a:pPr>
                      <a:r>
                        <a:rPr lang="en-US"/>
                        <a:t>2</a:t>
                      </a:r>
                    </a:p>
                  </a:txBody>
                  <a:tcPr marR="91425" marB="91425" marT="91425" marL="91425"/>
                </a:tc>
                <a:tc>
                  <a:txBody>
                    <a:bodyPr>
                      <a:noAutofit/>
                    </a:bodyPr>
                    <a:lstStyle/>
                    <a:p>
                      <a:pPr algn="ctr" rtl="0" lvl="0">
                        <a:spcBef>
                          <a:spcPts val="0"/>
                        </a:spcBef>
                        <a:buNone/>
                      </a:pPr>
                      <a:r>
                        <a:rPr lang="en-US"/>
                        <a:t>3</a:t>
                      </a:r>
                    </a:p>
                  </a:txBody>
                  <a:tcPr marR="91425" marB="91425" marT="91425" marL="91425"/>
                </a:tc>
                <a:tc>
                  <a:txBody>
                    <a:bodyPr>
                      <a:noAutofit/>
                    </a:bodyPr>
                    <a:lstStyle/>
                    <a:p>
                      <a:pPr algn="ctr" rtl="0" lvl="0">
                        <a:spcBef>
                          <a:spcPts val="0"/>
                        </a:spcBef>
                        <a:buNone/>
                      </a:pPr>
                      <a:r>
                        <a:rPr lang="en-US"/>
                        <a:t>4</a:t>
                      </a:r>
                    </a:p>
                  </a:txBody>
                  <a:tcPr marR="91425" marB="91425" marT="91425" marL="91425"/>
                </a:tc>
                <a:tc>
                  <a:txBody>
                    <a:bodyPr>
                      <a:noAutofit/>
                    </a:bodyPr>
                    <a:lstStyle/>
                    <a:p>
                      <a:pPr algn="ctr" rtl="0" lvl="0">
                        <a:spcBef>
                          <a:spcPts val="0"/>
                        </a:spcBef>
                        <a:buNone/>
                      </a:pPr>
                      <a:r>
                        <a:rPr lang="en-US"/>
                        <a:t>5</a:t>
                      </a:r>
                    </a:p>
                  </a:txBody>
                  <a:tcPr marR="91425" marB="91425" marT="91425" marL="91425">
                    <a:solidFill>
                      <a:schemeClr val="accent1"/>
                    </a:solidFill>
                  </a:tcPr>
                </a:tc>
              </a:tr>
              <a:tr h="525750">
                <a:tc>
                  <a:txBody>
                    <a:bodyPr>
                      <a:noAutofit/>
                    </a:bodyPr>
                    <a:lstStyle/>
                    <a:p>
                      <a:pPr algn="ctr" rtl="0" lvl="0">
                        <a:spcBef>
                          <a:spcPts val="0"/>
                        </a:spcBef>
                        <a:buNone/>
                      </a:pPr>
                      <a:r>
                        <a:rPr lang="en-US"/>
                        <a:t>1</a:t>
                      </a:r>
                    </a:p>
                  </a:txBody>
                  <a:tcPr marR="91425" marB="91425" marT="91425" marL="91425"/>
                </a:tc>
                <a:tc>
                  <a:txBody>
                    <a:bodyPr>
                      <a:noAutofit/>
                    </a:bodyPr>
                    <a:lstStyle/>
                    <a:p>
                      <a:pPr algn="ctr" rtl="0" lvl="0">
                        <a:spcBef>
                          <a:spcPts val="0"/>
                        </a:spcBef>
                        <a:buNone/>
                      </a:pPr>
                      <a:r>
                        <a:rPr lang="en-US"/>
                        <a:t>2</a:t>
                      </a:r>
                    </a:p>
                  </a:txBody>
                  <a:tcPr marR="91425" marB="91425" marT="91425" marL="91425">
                    <a:solidFill>
                      <a:schemeClr val="accent1"/>
                    </a:solidFill>
                  </a:tcPr>
                </a:tc>
                <a:tc>
                  <a:txBody>
                    <a:bodyPr>
                      <a:noAutofit/>
                    </a:bodyPr>
                    <a:lstStyle/>
                    <a:p>
                      <a:pPr algn="ctr" rtl="0" lvl="0">
                        <a:spcBef>
                          <a:spcPts val="0"/>
                        </a:spcBef>
                        <a:buNone/>
                      </a:pPr>
                      <a:r>
                        <a:rPr lang="en-US"/>
                        <a:t>3</a:t>
                      </a:r>
                    </a:p>
                  </a:txBody>
                  <a:tcPr marR="91425" marB="91425" marT="91425" marL="91425"/>
                </a:tc>
                <a:tc>
                  <a:txBody>
                    <a:bodyPr>
                      <a:noAutofit/>
                    </a:bodyPr>
                    <a:lstStyle/>
                    <a:p>
                      <a:pPr algn="ctr" rtl="0" lvl="0">
                        <a:spcBef>
                          <a:spcPts val="0"/>
                        </a:spcBef>
                        <a:buNone/>
                      </a:pPr>
                      <a:r>
                        <a:rPr lang="en-US"/>
                        <a:t>4</a:t>
                      </a:r>
                    </a:p>
                  </a:txBody>
                  <a:tcPr marR="91425" marB="91425" marT="91425" marL="91425"/>
                </a:tc>
                <a:tc>
                  <a:txBody>
                    <a:bodyPr>
                      <a:noAutofit/>
                    </a:bodyPr>
                    <a:lstStyle/>
                    <a:p>
                      <a:pPr algn="ctr" rtl="0" lvl="0">
                        <a:spcBef>
                          <a:spcPts val="0"/>
                        </a:spcBef>
                        <a:buNone/>
                      </a:pPr>
                      <a:r>
                        <a:rPr lang="en-US"/>
                        <a:t>5</a:t>
                      </a:r>
                    </a:p>
                  </a:txBody>
                  <a:tcPr marR="91425" marB="91425" marT="91425" marL="91425"/>
                </a:tc>
              </a:tr>
            </a:tbl>
          </a:graphicData>
        </a:graphic>
      </p:graphicFrame>
      <p:cxnSp>
        <p:nvCxnSpPr>
          <p:cNvPr id="607" name="Shape 607"/>
          <p:cNvCxnSpPr/>
          <p:nvPr/>
        </p:nvCxnSpPr>
        <p:spPr>
          <a:xfrm>
            <a:off y="533400" x="0"/>
            <a:ext cy="0" cx="9144000"/>
          </a:xfrm>
          <a:prstGeom prst="straightConnector1">
            <a:avLst/>
          </a:prstGeom>
          <a:noFill/>
          <a:ln w="19050" cap="flat">
            <a:solidFill>
              <a:schemeClr val="dk2"/>
            </a:solidFill>
            <a:prstDash val="solid"/>
            <a:round/>
            <a:headEnd w="med" len="med" type="none"/>
            <a:tailEnd w="med" len="med" type="none"/>
          </a:ln>
        </p:spPr>
      </p:cxnSp>
      <p:pic>
        <p:nvPicPr>
          <p:cNvPr id="608" name="Shape 608"/>
          <p:cNvPicPr preferRelativeResize="0"/>
          <p:nvPr/>
        </p:nvPicPr>
        <p:blipFill rotWithShape="1">
          <a:blip r:embed="rId3">
            <a:alphaModFix/>
          </a:blip>
          <a:srcRect t="0" b="0" r="0" l="0"/>
          <a:stretch/>
        </p:blipFill>
        <p:spPr>
          <a:xfrm>
            <a:off y="817872" x="307973"/>
            <a:ext cy="1037099" cx="1673099"/>
          </a:xfrm>
          <a:prstGeom prst="rect">
            <a:avLst/>
          </a:prstGeom>
          <a:noFill/>
          <a:ln>
            <a:noFill/>
          </a:ln>
        </p:spPr>
      </p:pic>
      <p:sp>
        <p:nvSpPr>
          <p:cNvPr id="609" name="Shape 609"/>
          <p:cNvSpPr txBox="1"/>
          <p:nvPr/>
        </p:nvSpPr>
        <p:spPr>
          <a:xfrm>
            <a:off y="0" x="3450375"/>
            <a:ext cy="370799" cx="2210099"/>
          </a:xfrm>
          <a:prstGeom prst="rect">
            <a:avLst/>
          </a:prstGeom>
          <a:noFill/>
          <a:ln>
            <a:noFill/>
          </a:ln>
        </p:spPr>
        <p:txBody>
          <a:bodyPr bIns="91425" rIns="91425" lIns="91425" tIns="91425" anchor="t" anchorCtr="0">
            <a:noAutofit/>
          </a:bodyPr>
          <a:lstStyle/>
          <a:p>
            <a:pPr algn="ctr" rtl="0" lvl="0">
              <a:spcBef>
                <a:spcPts val="0"/>
              </a:spcBef>
              <a:buNone/>
            </a:pPr>
            <a:r>
              <a:rPr b="1" lang="en-US">
                <a:solidFill>
                  <a:schemeClr val="dk1"/>
                </a:solidFill>
              </a:rPr>
              <a:t>Complete Evaluation</a:t>
            </a:r>
          </a:p>
        </p:txBody>
      </p:sp>
      <p:sp>
        <p:nvSpPr>
          <p:cNvPr id="610" name="Shape 610"/>
          <p:cNvSpPr txBox="1"/>
          <p:nvPr/>
        </p:nvSpPr>
        <p:spPr>
          <a:xfrm>
            <a:off y="3885875" x="494100"/>
            <a:ext cy="370799" cx="2210099"/>
          </a:xfrm>
          <a:prstGeom prst="rect">
            <a:avLst/>
          </a:prstGeom>
          <a:noFill/>
          <a:ln>
            <a:noFill/>
          </a:ln>
        </p:spPr>
        <p:txBody>
          <a:bodyPr bIns="91425" rIns="91425" lIns="91425" tIns="91425" anchor="t" anchorCtr="0">
            <a:noAutofit/>
          </a:bodyPr>
          <a:lstStyle/>
          <a:p>
            <a:pPr rtl="0" lvl="0">
              <a:spcBef>
                <a:spcPts val="0"/>
              </a:spcBef>
              <a:buNone/>
            </a:pPr>
            <a:r>
              <a:rPr b="1" sz="1800" lang="en-US">
                <a:solidFill>
                  <a:schemeClr val="dk1"/>
                </a:solidFill>
              </a:rPr>
              <a:t>Criteria 4:</a:t>
            </a:r>
          </a:p>
        </p:txBody>
      </p:sp>
      <p:sp>
        <p:nvSpPr>
          <p:cNvPr id="611" name="Shape 611"/>
          <p:cNvSpPr txBox="1"/>
          <p:nvPr/>
        </p:nvSpPr>
        <p:spPr>
          <a:xfrm>
            <a:off y="4419275" x="494100"/>
            <a:ext cy="370799" cx="2210099"/>
          </a:xfrm>
          <a:prstGeom prst="rect">
            <a:avLst/>
          </a:prstGeom>
          <a:noFill/>
          <a:ln>
            <a:noFill/>
          </a:ln>
        </p:spPr>
        <p:txBody>
          <a:bodyPr bIns="91425" rIns="91425" lIns="91425" tIns="91425" anchor="t" anchorCtr="0">
            <a:noAutofit/>
          </a:bodyPr>
          <a:lstStyle/>
          <a:p>
            <a:pPr rtl="0" lvl="0">
              <a:spcBef>
                <a:spcPts val="0"/>
              </a:spcBef>
              <a:buNone/>
            </a:pPr>
            <a:r>
              <a:rPr b="1" sz="1800" lang="en-US">
                <a:solidFill>
                  <a:schemeClr val="dk1"/>
                </a:solidFill>
              </a:rPr>
              <a:t>Criteria 5:</a:t>
            </a:r>
          </a:p>
        </p:txBody>
      </p:sp>
      <p:sp>
        <p:nvSpPr>
          <p:cNvPr id="612" name="Shape 612"/>
          <p:cNvSpPr txBox="1"/>
          <p:nvPr/>
        </p:nvSpPr>
        <p:spPr>
          <a:xfrm>
            <a:off y="3352475" x="494100"/>
            <a:ext cy="370799" cx="2210099"/>
          </a:xfrm>
          <a:prstGeom prst="rect">
            <a:avLst/>
          </a:prstGeom>
          <a:noFill/>
          <a:ln>
            <a:noFill/>
          </a:ln>
        </p:spPr>
        <p:txBody>
          <a:bodyPr bIns="91425" rIns="91425" lIns="91425" tIns="91425" anchor="t" anchorCtr="0">
            <a:noAutofit/>
          </a:bodyPr>
          <a:lstStyle/>
          <a:p>
            <a:pPr rtl="0" lvl="0">
              <a:spcBef>
                <a:spcPts val="0"/>
              </a:spcBef>
              <a:buNone/>
            </a:pPr>
            <a:r>
              <a:rPr b="1" sz="1800" lang="en-US">
                <a:solidFill>
                  <a:schemeClr val="dk1"/>
                </a:solidFill>
              </a:rPr>
              <a:t>Criteria 3:</a:t>
            </a:r>
          </a:p>
        </p:txBody>
      </p:sp>
      <p:sp>
        <p:nvSpPr>
          <p:cNvPr id="613" name="Shape 613"/>
          <p:cNvSpPr txBox="1"/>
          <p:nvPr/>
        </p:nvSpPr>
        <p:spPr>
          <a:xfrm>
            <a:off y="2819075" x="494100"/>
            <a:ext cy="370799" cx="2210099"/>
          </a:xfrm>
          <a:prstGeom prst="rect">
            <a:avLst/>
          </a:prstGeom>
          <a:noFill/>
          <a:ln>
            <a:noFill/>
          </a:ln>
        </p:spPr>
        <p:txBody>
          <a:bodyPr bIns="91425" rIns="91425" lIns="91425" tIns="91425" anchor="t" anchorCtr="0">
            <a:noAutofit/>
          </a:bodyPr>
          <a:lstStyle/>
          <a:p>
            <a:pPr rtl="0" lvl="0">
              <a:spcBef>
                <a:spcPts val="0"/>
              </a:spcBef>
              <a:buNone/>
            </a:pPr>
            <a:r>
              <a:rPr b="1" sz="1800" lang="en-US">
                <a:solidFill>
                  <a:schemeClr val="dk1"/>
                </a:solidFill>
              </a:rPr>
              <a:t>Criteria 2:</a:t>
            </a:r>
          </a:p>
        </p:txBody>
      </p:sp>
      <p:sp>
        <p:nvSpPr>
          <p:cNvPr id="614" name="Shape 614"/>
          <p:cNvSpPr txBox="1"/>
          <p:nvPr/>
        </p:nvSpPr>
        <p:spPr>
          <a:xfrm>
            <a:off y="2285675" x="494100"/>
            <a:ext cy="370799" cx="2210099"/>
          </a:xfrm>
          <a:prstGeom prst="rect">
            <a:avLst/>
          </a:prstGeom>
          <a:noFill/>
          <a:ln>
            <a:noFill/>
          </a:ln>
        </p:spPr>
        <p:txBody>
          <a:bodyPr bIns="91425" rIns="91425" lIns="91425" tIns="91425" anchor="t" anchorCtr="0">
            <a:noAutofit/>
          </a:bodyPr>
          <a:lstStyle/>
          <a:p>
            <a:pPr rtl="0" lvl="0">
              <a:spcBef>
                <a:spcPts val="0"/>
              </a:spcBef>
              <a:buNone/>
            </a:pPr>
            <a:r>
              <a:rPr b="1" sz="1800" lang="en-US">
                <a:solidFill>
                  <a:schemeClr val="dk1"/>
                </a:solidFill>
              </a:rPr>
              <a:t>Criteria 1:</a:t>
            </a:r>
          </a:p>
        </p:txBody>
      </p:sp>
      <p:sp>
        <p:nvSpPr>
          <p:cNvPr id="615" name="Shape 615"/>
          <p:cNvSpPr txBox="1"/>
          <p:nvPr/>
        </p:nvSpPr>
        <p:spPr>
          <a:xfrm>
            <a:off y="4952675" x="494100"/>
            <a:ext cy="370799" cx="2210099"/>
          </a:xfrm>
          <a:prstGeom prst="rect">
            <a:avLst/>
          </a:prstGeom>
          <a:noFill/>
          <a:ln>
            <a:noFill/>
          </a:ln>
        </p:spPr>
        <p:txBody>
          <a:bodyPr bIns="91425" rIns="91425" lIns="91425" tIns="91425" anchor="t" anchorCtr="0">
            <a:noAutofit/>
          </a:bodyPr>
          <a:lstStyle/>
          <a:p>
            <a:pPr rtl="0" lvl="0">
              <a:spcBef>
                <a:spcPts val="0"/>
              </a:spcBef>
              <a:buNone/>
            </a:pPr>
            <a:r>
              <a:rPr b="1" sz="1800" lang="en-US">
                <a:solidFill>
                  <a:schemeClr val="dk1"/>
                </a:solidFill>
              </a:rPr>
              <a:t>Criteria 6:</a:t>
            </a:r>
          </a:p>
        </p:txBody>
      </p:sp>
      <p:sp>
        <p:nvSpPr>
          <p:cNvPr id="616" name="Shape 616"/>
          <p:cNvSpPr txBox="1"/>
          <p:nvPr/>
        </p:nvSpPr>
        <p:spPr>
          <a:xfrm>
            <a:off y="5486075" x="494100"/>
            <a:ext cy="370799" cx="2210099"/>
          </a:xfrm>
          <a:prstGeom prst="rect">
            <a:avLst/>
          </a:prstGeom>
          <a:noFill/>
          <a:ln>
            <a:noFill/>
          </a:ln>
        </p:spPr>
        <p:txBody>
          <a:bodyPr bIns="91425" rIns="91425" lIns="91425" tIns="91425" anchor="t" anchorCtr="0">
            <a:noAutofit/>
          </a:bodyPr>
          <a:lstStyle/>
          <a:p>
            <a:pPr rtl="0" lvl="0">
              <a:spcBef>
                <a:spcPts val="0"/>
              </a:spcBef>
              <a:buNone/>
            </a:pPr>
            <a:r>
              <a:rPr b="1" sz="1800" lang="en-US">
                <a:solidFill>
                  <a:schemeClr val="dk1"/>
                </a:solidFill>
              </a:rPr>
              <a:t>Criteria 7:</a:t>
            </a:r>
          </a:p>
        </p:txBody>
      </p:sp>
      <p:sp>
        <p:nvSpPr>
          <p:cNvPr id="617" name="Shape 617"/>
          <p:cNvSpPr/>
          <p:nvPr/>
        </p:nvSpPr>
        <p:spPr>
          <a:xfrm>
            <a:off y="1611125" x="3616650"/>
            <a:ext cy="370799" cx="1910700"/>
          </a:xfrm>
          <a:prstGeom prst="roundRect">
            <a:avLst>
              <a:gd fmla="val 16667" name="adj"/>
            </a:avLst>
          </a:prstGeom>
          <a:solidFill>
            <a:schemeClr val="lt2"/>
          </a:solidFill>
          <a:ln w="19050" cap="flat">
            <a:solidFill>
              <a:schemeClr val="dk2"/>
            </a:solidFill>
            <a:prstDash val="solid"/>
            <a:round/>
            <a:headEnd w="med" len="med" type="none"/>
            <a:tailEnd w="med" len="med" type="none"/>
          </a:ln>
        </p:spPr>
        <p:txBody>
          <a:bodyPr bIns="91425" rIns="91425" lIns="91425" tIns="91425" anchor="ctr" anchorCtr="0">
            <a:noAutofit/>
          </a:bodyPr>
          <a:lstStyle/>
          <a:p>
            <a:pPr algn="ctr" rtl="0" lvl="0">
              <a:spcBef>
                <a:spcPts val="0"/>
              </a:spcBef>
              <a:buNone/>
            </a:pPr>
            <a:r>
              <a:rPr b="1" lang="en-US"/>
              <a:t>Team Member 2</a:t>
            </a:r>
          </a:p>
        </p:txBody>
      </p:sp>
      <p:sp>
        <p:nvSpPr>
          <p:cNvPr id="618" name="Shape 618"/>
          <p:cNvSpPr/>
          <p:nvPr/>
        </p:nvSpPr>
        <p:spPr>
          <a:xfrm>
            <a:off y="6111675" x="7841800"/>
            <a:ext cy="584700" cx="846000"/>
          </a:xfrm>
          <a:prstGeom prst="rightArrow">
            <a:avLst>
              <a:gd fmla="val 50000" name="adj1"/>
              <a:gd fmla="val 50000" name="adj2"/>
            </a:avLst>
          </a:prstGeom>
          <a:solidFill>
            <a:schemeClr val="lt2"/>
          </a:solidFill>
          <a:ln w="19050" cap="flat">
            <a:solidFill>
              <a:schemeClr val="dk2"/>
            </a:solidFill>
            <a:prstDash val="solid"/>
            <a:round/>
            <a:headEnd w="med" len="med" type="none"/>
            <a:tailEnd w="med" len="med" type="none"/>
          </a:ln>
        </p:spPr>
        <p:txBody>
          <a:bodyPr bIns="91425" rIns="91425" lIns="91425" tIns="91425" anchor="ctr" anchorCtr="0">
            <a:noAutofit/>
          </a:bodyPr>
          <a:lstStyle/>
          <a:p>
            <a:pPr rtl="0" lvl="0">
              <a:spcBef>
                <a:spcPts val="0"/>
              </a:spcBef>
              <a:buNone/>
            </a:pPr>
            <a:r>
              <a:rPr b="1" lang="en-US"/>
              <a:t>Next</a:t>
            </a:r>
          </a:p>
        </p:txBody>
      </p:sp>
      <p:sp>
        <p:nvSpPr>
          <p:cNvPr id="619" name="Shape 619"/>
          <p:cNvSpPr txBox="1"/>
          <p:nvPr/>
        </p:nvSpPr>
        <p:spPr>
          <a:xfrm>
            <a:off y="0" x="7759875"/>
            <a:ext cy="356399" cx="1796400"/>
          </a:xfrm>
          <a:prstGeom prst="rect">
            <a:avLst/>
          </a:prstGeom>
          <a:noFill/>
          <a:ln>
            <a:noFill/>
          </a:ln>
        </p:spPr>
        <p:txBody>
          <a:bodyPr bIns="91425" rIns="91425" lIns="91425" tIns="91425" anchor="t" anchorCtr="0">
            <a:noAutofit/>
          </a:bodyPr>
          <a:lstStyle/>
          <a:p>
            <a:pPr algn="ctr" rtl="0" lvl="0">
              <a:spcBef>
                <a:spcPts val="0"/>
              </a:spcBef>
              <a:buNone/>
            </a:pPr>
            <a:r>
              <a:rPr u="sng" b="1" lang="en-US">
                <a:solidFill>
                  <a:srgbClr val="38761D"/>
                </a:solidFill>
              </a:rPr>
              <a:t>Log off</a:t>
            </a:r>
          </a:p>
        </p:txBody>
      </p:sp>
    </p:spTree>
  </p:cSld>
  <p:clrMapOvr>
    <a:masterClrMapping/>
  </p:clrMapOvr>
  <p:transition spd="slow">
    <p:cut/>
  </p:transition>
</p:sld>
</file>

<file path=ppt/slides/slide4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23" name="Shape 623"/>
        <p:cNvGrpSpPr/>
        <p:nvPr/>
      </p:nvGrpSpPr>
      <p:grpSpPr>
        <a:xfrm>
          <a:off y="0" x="0"/>
          <a:ext cy="0" cx="0"/>
          <a:chOff y="0" x="0"/>
          <a:chExt cy="0" cx="0"/>
        </a:xfrm>
      </p:grpSpPr>
      <p:graphicFrame>
        <p:nvGraphicFramePr>
          <p:cNvPr id="624" name="Shape 624"/>
          <p:cNvGraphicFramePr/>
          <p:nvPr/>
        </p:nvGraphicFramePr>
        <p:xfrm>
          <a:off y="2291759" x="1908900"/>
          <a:ext cy="3000000" cx="3000000"/>
        </p:xfrm>
        <a:graphic>
          <a:graphicData uri="http://schemas.openxmlformats.org/drawingml/2006/table">
            <a:tbl>
              <a:tblPr>
                <a:noFill/>
                <a:tableStyleId>{FDA7E152-A13C-40C6-B812-396585F6B804}</a:tableStyleId>
              </a:tblPr>
              <a:tblGrid>
                <a:gridCol w="1366525"/>
                <a:gridCol w="1366525"/>
                <a:gridCol w="1366525"/>
                <a:gridCol w="1366525"/>
                <a:gridCol w="1366525"/>
              </a:tblGrid>
              <a:tr h="505550">
                <a:tc>
                  <a:txBody>
                    <a:bodyPr>
                      <a:noAutofit/>
                    </a:bodyPr>
                    <a:lstStyle/>
                    <a:p>
                      <a:pPr algn="ctr" rtl="0" lvl="0">
                        <a:spcBef>
                          <a:spcPts val="0"/>
                        </a:spcBef>
                        <a:buNone/>
                      </a:pPr>
                      <a:r>
                        <a:rPr lang="en-US"/>
                        <a:t>1</a:t>
                      </a:r>
                    </a:p>
                  </a:txBody>
                  <a:tcPr marR="91425" marB="91425" marT="91425" marL="91425"/>
                </a:tc>
                <a:tc>
                  <a:txBody>
                    <a:bodyPr>
                      <a:noAutofit/>
                    </a:bodyPr>
                    <a:lstStyle/>
                    <a:p>
                      <a:pPr algn="ctr" rtl="0" lvl="0">
                        <a:spcBef>
                          <a:spcPts val="0"/>
                        </a:spcBef>
                        <a:buNone/>
                      </a:pPr>
                      <a:r>
                        <a:rPr lang="en-US"/>
                        <a:t>2</a:t>
                      </a:r>
                    </a:p>
                  </a:txBody>
                  <a:tcPr marR="91425" marB="91425" marT="91425" marL="91425"/>
                </a:tc>
                <a:tc>
                  <a:txBody>
                    <a:bodyPr>
                      <a:noAutofit/>
                    </a:bodyPr>
                    <a:lstStyle/>
                    <a:p>
                      <a:pPr algn="ctr" rtl="0" lvl="0">
                        <a:spcBef>
                          <a:spcPts val="0"/>
                        </a:spcBef>
                        <a:buNone/>
                      </a:pPr>
                      <a:r>
                        <a:rPr lang="en-US"/>
                        <a:t>3</a:t>
                      </a:r>
                    </a:p>
                  </a:txBody>
                  <a:tcPr marR="91425" marB="91425" marT="91425" marL="91425">
                    <a:solidFill>
                      <a:schemeClr val="accent1"/>
                    </a:solidFill>
                  </a:tcPr>
                </a:tc>
                <a:tc>
                  <a:txBody>
                    <a:bodyPr>
                      <a:noAutofit/>
                    </a:bodyPr>
                    <a:lstStyle/>
                    <a:p>
                      <a:pPr algn="ctr" rtl="0" lvl="0">
                        <a:spcBef>
                          <a:spcPts val="0"/>
                        </a:spcBef>
                        <a:buNone/>
                      </a:pPr>
                      <a:r>
                        <a:rPr lang="en-US"/>
                        <a:t>4</a:t>
                      </a:r>
                    </a:p>
                  </a:txBody>
                  <a:tcPr marR="91425" marB="91425" marT="91425" marL="91425"/>
                </a:tc>
                <a:tc>
                  <a:txBody>
                    <a:bodyPr>
                      <a:noAutofit/>
                    </a:bodyPr>
                    <a:lstStyle/>
                    <a:p>
                      <a:pPr algn="ctr" rtl="0" lvl="0">
                        <a:spcBef>
                          <a:spcPts val="0"/>
                        </a:spcBef>
                        <a:buNone/>
                      </a:pPr>
                      <a:r>
                        <a:rPr lang="en-US"/>
                        <a:t>5</a:t>
                      </a:r>
                    </a:p>
                  </a:txBody>
                  <a:tcPr marR="91425" marB="91425" marT="91425" marL="91425"/>
                </a:tc>
              </a:tr>
              <a:tr h="505550">
                <a:tc>
                  <a:txBody>
                    <a:bodyPr>
                      <a:noAutofit/>
                    </a:bodyPr>
                    <a:lstStyle/>
                    <a:p>
                      <a:pPr algn="ctr" rtl="0" lvl="0">
                        <a:spcBef>
                          <a:spcPts val="0"/>
                        </a:spcBef>
                        <a:buNone/>
                      </a:pPr>
                      <a:r>
                        <a:rPr lang="en-US"/>
                        <a:t>1</a:t>
                      </a:r>
                    </a:p>
                  </a:txBody>
                  <a:tcPr marR="91425" marB="91425" marT="91425" marL="91425"/>
                </a:tc>
                <a:tc>
                  <a:txBody>
                    <a:bodyPr>
                      <a:noAutofit/>
                    </a:bodyPr>
                    <a:lstStyle/>
                    <a:p>
                      <a:pPr algn="ctr" rtl="0" lvl="0">
                        <a:spcBef>
                          <a:spcPts val="0"/>
                        </a:spcBef>
                        <a:buNone/>
                      </a:pPr>
                      <a:r>
                        <a:rPr lang="en-US"/>
                        <a:t>2</a:t>
                      </a:r>
                    </a:p>
                  </a:txBody>
                  <a:tcPr marR="91425" marB="91425" marT="91425" marL="91425"/>
                </a:tc>
                <a:tc>
                  <a:txBody>
                    <a:bodyPr>
                      <a:noAutofit/>
                    </a:bodyPr>
                    <a:lstStyle/>
                    <a:p>
                      <a:pPr algn="ctr" rtl="0" lvl="0">
                        <a:spcBef>
                          <a:spcPts val="0"/>
                        </a:spcBef>
                        <a:buNone/>
                      </a:pPr>
                      <a:r>
                        <a:rPr lang="en-US"/>
                        <a:t>3</a:t>
                      </a:r>
                    </a:p>
                  </a:txBody>
                  <a:tcPr marR="91425" marB="91425" marT="91425" marL="91425">
                    <a:solidFill>
                      <a:schemeClr val="accent1"/>
                    </a:solidFill>
                  </a:tcPr>
                </a:tc>
                <a:tc>
                  <a:txBody>
                    <a:bodyPr>
                      <a:noAutofit/>
                    </a:bodyPr>
                    <a:lstStyle/>
                    <a:p>
                      <a:pPr algn="ctr" rtl="0" lvl="0">
                        <a:spcBef>
                          <a:spcPts val="0"/>
                        </a:spcBef>
                        <a:buNone/>
                      </a:pPr>
                      <a:r>
                        <a:rPr lang="en-US"/>
                        <a:t>4</a:t>
                      </a:r>
                    </a:p>
                  </a:txBody>
                  <a:tcPr marR="91425" marB="91425" marT="91425" marL="91425"/>
                </a:tc>
                <a:tc>
                  <a:txBody>
                    <a:bodyPr>
                      <a:noAutofit/>
                    </a:bodyPr>
                    <a:lstStyle/>
                    <a:p>
                      <a:pPr algn="ctr" rtl="0" lvl="0">
                        <a:spcBef>
                          <a:spcPts val="0"/>
                        </a:spcBef>
                        <a:buNone/>
                      </a:pPr>
                      <a:r>
                        <a:rPr lang="en-US"/>
                        <a:t>5</a:t>
                      </a:r>
                    </a:p>
                  </a:txBody>
                  <a:tcPr marR="91425" marB="91425" marT="91425" marL="91425"/>
                </a:tc>
              </a:tr>
              <a:tr h="505550">
                <a:tc>
                  <a:txBody>
                    <a:bodyPr>
                      <a:noAutofit/>
                    </a:bodyPr>
                    <a:lstStyle/>
                    <a:p>
                      <a:pPr algn="ctr" rtl="0" lvl="0">
                        <a:spcBef>
                          <a:spcPts val="0"/>
                        </a:spcBef>
                        <a:buNone/>
                      </a:pPr>
                      <a:r>
                        <a:rPr lang="en-US"/>
                        <a:t>1</a:t>
                      </a:r>
                    </a:p>
                  </a:txBody>
                  <a:tcPr marR="91425" marB="91425" marT="91425" marL="91425"/>
                </a:tc>
                <a:tc>
                  <a:txBody>
                    <a:bodyPr>
                      <a:noAutofit/>
                    </a:bodyPr>
                    <a:lstStyle/>
                    <a:p>
                      <a:pPr algn="ctr" rtl="0" lvl="0">
                        <a:spcBef>
                          <a:spcPts val="0"/>
                        </a:spcBef>
                        <a:buNone/>
                      </a:pPr>
                      <a:r>
                        <a:rPr lang="en-US"/>
                        <a:t>2</a:t>
                      </a:r>
                    </a:p>
                  </a:txBody>
                  <a:tcPr marR="91425" marB="91425" marT="91425" marL="91425"/>
                </a:tc>
                <a:tc>
                  <a:txBody>
                    <a:bodyPr>
                      <a:noAutofit/>
                    </a:bodyPr>
                    <a:lstStyle/>
                    <a:p>
                      <a:pPr algn="ctr" rtl="0" lvl="0">
                        <a:spcBef>
                          <a:spcPts val="0"/>
                        </a:spcBef>
                        <a:buNone/>
                      </a:pPr>
                      <a:r>
                        <a:rPr lang="en-US"/>
                        <a:t>3</a:t>
                      </a:r>
                    </a:p>
                  </a:txBody>
                  <a:tcPr marR="91425" marB="91425" marT="91425" marL="91425">
                    <a:solidFill>
                      <a:schemeClr val="accent1"/>
                    </a:solidFill>
                  </a:tcPr>
                </a:tc>
                <a:tc>
                  <a:txBody>
                    <a:bodyPr>
                      <a:noAutofit/>
                    </a:bodyPr>
                    <a:lstStyle/>
                    <a:p>
                      <a:pPr algn="ctr" rtl="0" lvl="0">
                        <a:spcBef>
                          <a:spcPts val="0"/>
                        </a:spcBef>
                        <a:buNone/>
                      </a:pPr>
                      <a:r>
                        <a:rPr lang="en-US"/>
                        <a:t>4</a:t>
                      </a:r>
                    </a:p>
                  </a:txBody>
                  <a:tcPr marR="91425" marB="91425" marT="91425" marL="91425"/>
                </a:tc>
                <a:tc>
                  <a:txBody>
                    <a:bodyPr>
                      <a:noAutofit/>
                    </a:bodyPr>
                    <a:lstStyle/>
                    <a:p>
                      <a:pPr algn="ctr" rtl="0" lvl="0">
                        <a:spcBef>
                          <a:spcPts val="0"/>
                        </a:spcBef>
                        <a:buNone/>
                      </a:pPr>
                      <a:r>
                        <a:rPr lang="en-US"/>
                        <a:t>5</a:t>
                      </a:r>
                    </a:p>
                  </a:txBody>
                  <a:tcPr marR="91425" marB="91425" marT="91425" marL="91425"/>
                </a:tc>
              </a:tr>
              <a:tr h="505550">
                <a:tc>
                  <a:txBody>
                    <a:bodyPr>
                      <a:noAutofit/>
                    </a:bodyPr>
                    <a:lstStyle/>
                    <a:p>
                      <a:pPr algn="ctr" rtl="0" lvl="0">
                        <a:spcBef>
                          <a:spcPts val="0"/>
                        </a:spcBef>
                        <a:buNone/>
                      </a:pPr>
                      <a:r>
                        <a:rPr lang="en-US"/>
                        <a:t>1</a:t>
                      </a:r>
                    </a:p>
                  </a:txBody>
                  <a:tcPr marR="91425" marB="91425" marT="91425" marL="91425"/>
                </a:tc>
                <a:tc>
                  <a:txBody>
                    <a:bodyPr>
                      <a:noAutofit/>
                    </a:bodyPr>
                    <a:lstStyle/>
                    <a:p>
                      <a:pPr algn="ctr" rtl="0" lvl="0">
                        <a:spcBef>
                          <a:spcPts val="0"/>
                        </a:spcBef>
                        <a:buNone/>
                      </a:pPr>
                      <a:r>
                        <a:rPr lang="en-US"/>
                        <a:t>2</a:t>
                      </a:r>
                    </a:p>
                  </a:txBody>
                  <a:tcPr marR="91425" marB="91425" marT="91425" marL="91425"/>
                </a:tc>
                <a:tc>
                  <a:txBody>
                    <a:bodyPr>
                      <a:noAutofit/>
                    </a:bodyPr>
                    <a:lstStyle/>
                    <a:p>
                      <a:pPr algn="ctr" rtl="0" lvl="0">
                        <a:spcBef>
                          <a:spcPts val="0"/>
                        </a:spcBef>
                        <a:buNone/>
                      </a:pPr>
                      <a:r>
                        <a:rPr lang="en-US"/>
                        <a:t>3</a:t>
                      </a:r>
                    </a:p>
                  </a:txBody>
                  <a:tcPr marR="91425" marB="91425" marT="91425" marL="91425">
                    <a:solidFill>
                      <a:schemeClr val="accent1"/>
                    </a:solidFill>
                  </a:tcPr>
                </a:tc>
                <a:tc>
                  <a:txBody>
                    <a:bodyPr>
                      <a:noAutofit/>
                    </a:bodyPr>
                    <a:lstStyle/>
                    <a:p>
                      <a:pPr algn="ctr" rtl="0" lvl="0">
                        <a:spcBef>
                          <a:spcPts val="0"/>
                        </a:spcBef>
                        <a:buNone/>
                      </a:pPr>
                      <a:r>
                        <a:rPr lang="en-US"/>
                        <a:t>4</a:t>
                      </a:r>
                    </a:p>
                  </a:txBody>
                  <a:tcPr marR="91425" marB="91425" marT="91425" marL="91425"/>
                </a:tc>
                <a:tc>
                  <a:txBody>
                    <a:bodyPr>
                      <a:noAutofit/>
                    </a:bodyPr>
                    <a:lstStyle/>
                    <a:p>
                      <a:pPr algn="ctr" rtl="0" lvl="0">
                        <a:spcBef>
                          <a:spcPts val="0"/>
                        </a:spcBef>
                        <a:buNone/>
                      </a:pPr>
                      <a:r>
                        <a:rPr lang="en-US"/>
                        <a:t>5</a:t>
                      </a:r>
                    </a:p>
                  </a:txBody>
                  <a:tcPr marR="91425" marB="91425" marT="91425" marL="91425"/>
                </a:tc>
              </a:tr>
              <a:tr h="505550">
                <a:tc>
                  <a:txBody>
                    <a:bodyPr>
                      <a:noAutofit/>
                    </a:bodyPr>
                    <a:lstStyle/>
                    <a:p>
                      <a:pPr algn="ctr" rtl="0" lvl="0">
                        <a:spcBef>
                          <a:spcPts val="0"/>
                        </a:spcBef>
                        <a:buNone/>
                      </a:pPr>
                      <a:r>
                        <a:rPr lang="en-US"/>
                        <a:t>1</a:t>
                      </a:r>
                    </a:p>
                  </a:txBody>
                  <a:tcPr marR="91425" marB="91425" marT="91425" marL="91425"/>
                </a:tc>
                <a:tc>
                  <a:txBody>
                    <a:bodyPr>
                      <a:noAutofit/>
                    </a:bodyPr>
                    <a:lstStyle/>
                    <a:p>
                      <a:pPr algn="ctr" rtl="0" lvl="0">
                        <a:spcBef>
                          <a:spcPts val="0"/>
                        </a:spcBef>
                        <a:buNone/>
                      </a:pPr>
                      <a:r>
                        <a:rPr lang="en-US"/>
                        <a:t>2</a:t>
                      </a:r>
                    </a:p>
                  </a:txBody>
                  <a:tcPr marR="91425" marB="91425" marT="91425" marL="91425"/>
                </a:tc>
                <a:tc>
                  <a:txBody>
                    <a:bodyPr>
                      <a:noAutofit/>
                    </a:bodyPr>
                    <a:lstStyle/>
                    <a:p>
                      <a:pPr algn="ctr" rtl="0" lvl="0">
                        <a:spcBef>
                          <a:spcPts val="0"/>
                        </a:spcBef>
                        <a:buNone/>
                      </a:pPr>
                      <a:r>
                        <a:rPr lang="en-US"/>
                        <a:t>3</a:t>
                      </a:r>
                    </a:p>
                  </a:txBody>
                  <a:tcPr marR="91425" marB="91425" marT="91425" marL="91425">
                    <a:solidFill>
                      <a:schemeClr val="accent1"/>
                    </a:solidFill>
                  </a:tcPr>
                </a:tc>
                <a:tc>
                  <a:txBody>
                    <a:bodyPr>
                      <a:noAutofit/>
                    </a:bodyPr>
                    <a:lstStyle/>
                    <a:p>
                      <a:pPr algn="ctr" rtl="0" lvl="0">
                        <a:spcBef>
                          <a:spcPts val="0"/>
                        </a:spcBef>
                        <a:buNone/>
                      </a:pPr>
                      <a:r>
                        <a:rPr lang="en-US"/>
                        <a:t>4</a:t>
                      </a:r>
                    </a:p>
                  </a:txBody>
                  <a:tcPr marR="91425" marB="91425" marT="91425" marL="91425"/>
                </a:tc>
                <a:tc>
                  <a:txBody>
                    <a:bodyPr>
                      <a:noAutofit/>
                    </a:bodyPr>
                    <a:lstStyle/>
                    <a:p>
                      <a:pPr algn="ctr" rtl="0" lvl="0">
                        <a:spcBef>
                          <a:spcPts val="0"/>
                        </a:spcBef>
                        <a:buNone/>
                      </a:pPr>
                      <a:r>
                        <a:rPr lang="en-US"/>
                        <a:t>5</a:t>
                      </a:r>
                    </a:p>
                  </a:txBody>
                  <a:tcPr marR="91425" marB="91425" marT="91425" marL="91425"/>
                </a:tc>
              </a:tr>
              <a:tr h="505550">
                <a:tc>
                  <a:txBody>
                    <a:bodyPr>
                      <a:noAutofit/>
                    </a:bodyPr>
                    <a:lstStyle/>
                    <a:p>
                      <a:pPr algn="ctr" rtl="0" lvl="0">
                        <a:spcBef>
                          <a:spcPts val="0"/>
                        </a:spcBef>
                        <a:buNone/>
                      </a:pPr>
                      <a:r>
                        <a:rPr lang="en-US"/>
                        <a:t>1</a:t>
                      </a:r>
                    </a:p>
                  </a:txBody>
                  <a:tcPr marR="91425" marB="91425" marT="91425" marL="91425"/>
                </a:tc>
                <a:tc>
                  <a:txBody>
                    <a:bodyPr>
                      <a:noAutofit/>
                    </a:bodyPr>
                    <a:lstStyle/>
                    <a:p>
                      <a:pPr algn="ctr" rtl="0" lvl="0">
                        <a:spcBef>
                          <a:spcPts val="0"/>
                        </a:spcBef>
                        <a:buNone/>
                      </a:pPr>
                      <a:r>
                        <a:rPr lang="en-US"/>
                        <a:t>2</a:t>
                      </a:r>
                    </a:p>
                  </a:txBody>
                  <a:tcPr marR="91425" marB="91425" marT="91425" marL="91425"/>
                </a:tc>
                <a:tc>
                  <a:txBody>
                    <a:bodyPr>
                      <a:noAutofit/>
                    </a:bodyPr>
                    <a:lstStyle/>
                    <a:p>
                      <a:pPr algn="ctr" rtl="0" lvl="0">
                        <a:spcBef>
                          <a:spcPts val="0"/>
                        </a:spcBef>
                        <a:buNone/>
                      </a:pPr>
                      <a:r>
                        <a:rPr lang="en-US"/>
                        <a:t>3</a:t>
                      </a:r>
                    </a:p>
                  </a:txBody>
                  <a:tcPr marR="91425" marB="91425" marT="91425" marL="91425">
                    <a:solidFill>
                      <a:schemeClr val="accent1"/>
                    </a:solidFill>
                  </a:tcPr>
                </a:tc>
                <a:tc>
                  <a:txBody>
                    <a:bodyPr>
                      <a:noAutofit/>
                    </a:bodyPr>
                    <a:lstStyle/>
                    <a:p>
                      <a:pPr algn="ctr" rtl="0" lvl="0">
                        <a:spcBef>
                          <a:spcPts val="0"/>
                        </a:spcBef>
                        <a:buNone/>
                      </a:pPr>
                      <a:r>
                        <a:rPr lang="en-US"/>
                        <a:t>4</a:t>
                      </a:r>
                    </a:p>
                  </a:txBody>
                  <a:tcPr marR="91425" marB="91425" marT="91425" marL="91425"/>
                </a:tc>
                <a:tc>
                  <a:txBody>
                    <a:bodyPr>
                      <a:noAutofit/>
                    </a:bodyPr>
                    <a:lstStyle/>
                    <a:p>
                      <a:pPr algn="ctr" rtl="0" lvl="0">
                        <a:spcBef>
                          <a:spcPts val="0"/>
                        </a:spcBef>
                        <a:buNone/>
                      </a:pPr>
                      <a:r>
                        <a:rPr lang="en-US"/>
                        <a:t>5</a:t>
                      </a:r>
                    </a:p>
                  </a:txBody>
                  <a:tcPr marR="91425" marB="91425" marT="91425" marL="91425"/>
                </a:tc>
              </a:tr>
              <a:tr h="525750">
                <a:tc>
                  <a:txBody>
                    <a:bodyPr>
                      <a:noAutofit/>
                    </a:bodyPr>
                    <a:lstStyle/>
                    <a:p>
                      <a:pPr algn="ctr" rtl="0" lvl="0">
                        <a:spcBef>
                          <a:spcPts val="0"/>
                        </a:spcBef>
                        <a:buNone/>
                      </a:pPr>
                      <a:r>
                        <a:rPr lang="en-US"/>
                        <a:t>1</a:t>
                      </a:r>
                    </a:p>
                  </a:txBody>
                  <a:tcPr marR="91425" marB="91425" marT="91425" marL="91425"/>
                </a:tc>
                <a:tc>
                  <a:txBody>
                    <a:bodyPr>
                      <a:noAutofit/>
                    </a:bodyPr>
                    <a:lstStyle/>
                    <a:p>
                      <a:pPr algn="ctr" rtl="0" lvl="0">
                        <a:spcBef>
                          <a:spcPts val="0"/>
                        </a:spcBef>
                        <a:buNone/>
                      </a:pPr>
                      <a:r>
                        <a:rPr lang="en-US"/>
                        <a:t>2</a:t>
                      </a:r>
                    </a:p>
                  </a:txBody>
                  <a:tcPr marR="91425" marB="91425" marT="91425" marL="91425"/>
                </a:tc>
                <a:tc>
                  <a:txBody>
                    <a:bodyPr>
                      <a:noAutofit/>
                    </a:bodyPr>
                    <a:lstStyle/>
                    <a:p>
                      <a:pPr algn="ctr" rtl="0" lvl="0">
                        <a:spcBef>
                          <a:spcPts val="0"/>
                        </a:spcBef>
                        <a:buNone/>
                      </a:pPr>
                      <a:r>
                        <a:rPr lang="en-US"/>
                        <a:t>3</a:t>
                      </a:r>
                    </a:p>
                  </a:txBody>
                  <a:tcPr marR="91425" marB="91425" marT="91425" marL="91425">
                    <a:solidFill>
                      <a:schemeClr val="accent1"/>
                    </a:solidFill>
                  </a:tcPr>
                </a:tc>
                <a:tc>
                  <a:txBody>
                    <a:bodyPr>
                      <a:noAutofit/>
                    </a:bodyPr>
                    <a:lstStyle/>
                    <a:p>
                      <a:pPr algn="ctr" rtl="0" lvl="0">
                        <a:spcBef>
                          <a:spcPts val="0"/>
                        </a:spcBef>
                        <a:buNone/>
                      </a:pPr>
                      <a:r>
                        <a:rPr lang="en-US"/>
                        <a:t>4</a:t>
                      </a:r>
                    </a:p>
                  </a:txBody>
                  <a:tcPr marR="91425" marB="91425" marT="91425" marL="91425"/>
                </a:tc>
                <a:tc>
                  <a:txBody>
                    <a:bodyPr>
                      <a:noAutofit/>
                    </a:bodyPr>
                    <a:lstStyle/>
                    <a:p>
                      <a:pPr algn="ctr" rtl="0" lvl="0">
                        <a:spcBef>
                          <a:spcPts val="0"/>
                        </a:spcBef>
                        <a:buNone/>
                      </a:pPr>
                      <a:r>
                        <a:rPr lang="en-US"/>
                        <a:t>5</a:t>
                      </a:r>
                    </a:p>
                  </a:txBody>
                  <a:tcPr marR="91425" marB="91425" marT="91425" marL="91425"/>
                </a:tc>
              </a:tr>
            </a:tbl>
          </a:graphicData>
        </a:graphic>
      </p:graphicFrame>
      <p:cxnSp>
        <p:nvCxnSpPr>
          <p:cNvPr id="625" name="Shape 625"/>
          <p:cNvCxnSpPr/>
          <p:nvPr/>
        </p:nvCxnSpPr>
        <p:spPr>
          <a:xfrm>
            <a:off y="533400" x="0"/>
            <a:ext cy="0" cx="9144000"/>
          </a:xfrm>
          <a:prstGeom prst="straightConnector1">
            <a:avLst/>
          </a:prstGeom>
          <a:noFill/>
          <a:ln w="19050" cap="flat">
            <a:solidFill>
              <a:schemeClr val="dk2"/>
            </a:solidFill>
            <a:prstDash val="solid"/>
            <a:round/>
            <a:headEnd w="med" len="med" type="none"/>
            <a:tailEnd w="med" len="med" type="none"/>
          </a:ln>
        </p:spPr>
      </p:cxnSp>
      <p:pic>
        <p:nvPicPr>
          <p:cNvPr id="626" name="Shape 626"/>
          <p:cNvPicPr preferRelativeResize="0"/>
          <p:nvPr/>
        </p:nvPicPr>
        <p:blipFill rotWithShape="1">
          <a:blip r:embed="rId3">
            <a:alphaModFix/>
          </a:blip>
          <a:srcRect t="0" b="0" r="0" l="0"/>
          <a:stretch/>
        </p:blipFill>
        <p:spPr>
          <a:xfrm>
            <a:off y="817872" x="307973"/>
            <a:ext cy="1037099" cx="1673099"/>
          </a:xfrm>
          <a:prstGeom prst="rect">
            <a:avLst/>
          </a:prstGeom>
          <a:noFill/>
          <a:ln>
            <a:noFill/>
          </a:ln>
        </p:spPr>
      </p:pic>
      <p:sp>
        <p:nvSpPr>
          <p:cNvPr id="627" name="Shape 627"/>
          <p:cNvSpPr txBox="1"/>
          <p:nvPr/>
        </p:nvSpPr>
        <p:spPr>
          <a:xfrm>
            <a:off y="0" x="3450375"/>
            <a:ext cy="370799" cx="2210099"/>
          </a:xfrm>
          <a:prstGeom prst="rect">
            <a:avLst/>
          </a:prstGeom>
          <a:noFill/>
          <a:ln>
            <a:noFill/>
          </a:ln>
        </p:spPr>
        <p:txBody>
          <a:bodyPr bIns="91425" rIns="91425" lIns="91425" tIns="91425" anchor="t" anchorCtr="0">
            <a:noAutofit/>
          </a:bodyPr>
          <a:lstStyle/>
          <a:p>
            <a:pPr algn="ctr" rtl="0" lvl="0">
              <a:spcBef>
                <a:spcPts val="0"/>
              </a:spcBef>
              <a:buNone/>
            </a:pPr>
            <a:r>
              <a:rPr b="1" lang="en-US">
                <a:solidFill>
                  <a:schemeClr val="dk1"/>
                </a:solidFill>
              </a:rPr>
              <a:t>Complete Evaluation</a:t>
            </a:r>
          </a:p>
        </p:txBody>
      </p:sp>
      <p:sp>
        <p:nvSpPr>
          <p:cNvPr id="628" name="Shape 628"/>
          <p:cNvSpPr txBox="1"/>
          <p:nvPr/>
        </p:nvSpPr>
        <p:spPr>
          <a:xfrm>
            <a:off y="3885875" x="494100"/>
            <a:ext cy="370799" cx="2210099"/>
          </a:xfrm>
          <a:prstGeom prst="rect">
            <a:avLst/>
          </a:prstGeom>
          <a:noFill/>
          <a:ln>
            <a:noFill/>
          </a:ln>
        </p:spPr>
        <p:txBody>
          <a:bodyPr bIns="91425" rIns="91425" lIns="91425" tIns="91425" anchor="t" anchorCtr="0">
            <a:noAutofit/>
          </a:bodyPr>
          <a:lstStyle/>
          <a:p>
            <a:pPr rtl="0" lvl="0">
              <a:spcBef>
                <a:spcPts val="0"/>
              </a:spcBef>
              <a:buNone/>
            </a:pPr>
            <a:r>
              <a:rPr b="1" sz="1800" lang="en-US">
                <a:solidFill>
                  <a:schemeClr val="dk1"/>
                </a:solidFill>
              </a:rPr>
              <a:t>Criteria 4:</a:t>
            </a:r>
          </a:p>
        </p:txBody>
      </p:sp>
      <p:sp>
        <p:nvSpPr>
          <p:cNvPr id="629" name="Shape 629"/>
          <p:cNvSpPr txBox="1"/>
          <p:nvPr/>
        </p:nvSpPr>
        <p:spPr>
          <a:xfrm>
            <a:off y="4419275" x="494100"/>
            <a:ext cy="370799" cx="2210099"/>
          </a:xfrm>
          <a:prstGeom prst="rect">
            <a:avLst/>
          </a:prstGeom>
          <a:noFill/>
          <a:ln>
            <a:noFill/>
          </a:ln>
        </p:spPr>
        <p:txBody>
          <a:bodyPr bIns="91425" rIns="91425" lIns="91425" tIns="91425" anchor="t" anchorCtr="0">
            <a:noAutofit/>
          </a:bodyPr>
          <a:lstStyle/>
          <a:p>
            <a:pPr rtl="0" lvl="0">
              <a:spcBef>
                <a:spcPts val="0"/>
              </a:spcBef>
              <a:buNone/>
            </a:pPr>
            <a:r>
              <a:rPr b="1" sz="1800" lang="en-US">
                <a:solidFill>
                  <a:schemeClr val="dk1"/>
                </a:solidFill>
              </a:rPr>
              <a:t>Criteria 5:</a:t>
            </a:r>
          </a:p>
        </p:txBody>
      </p:sp>
      <p:sp>
        <p:nvSpPr>
          <p:cNvPr id="630" name="Shape 630"/>
          <p:cNvSpPr txBox="1"/>
          <p:nvPr/>
        </p:nvSpPr>
        <p:spPr>
          <a:xfrm>
            <a:off y="3352475" x="494100"/>
            <a:ext cy="370799" cx="2210099"/>
          </a:xfrm>
          <a:prstGeom prst="rect">
            <a:avLst/>
          </a:prstGeom>
          <a:noFill/>
          <a:ln>
            <a:noFill/>
          </a:ln>
        </p:spPr>
        <p:txBody>
          <a:bodyPr bIns="91425" rIns="91425" lIns="91425" tIns="91425" anchor="t" anchorCtr="0">
            <a:noAutofit/>
          </a:bodyPr>
          <a:lstStyle/>
          <a:p>
            <a:pPr rtl="0" lvl="0">
              <a:spcBef>
                <a:spcPts val="0"/>
              </a:spcBef>
              <a:buNone/>
            </a:pPr>
            <a:r>
              <a:rPr b="1" sz="1800" lang="en-US">
                <a:solidFill>
                  <a:schemeClr val="dk1"/>
                </a:solidFill>
              </a:rPr>
              <a:t>Criteria 3:</a:t>
            </a:r>
          </a:p>
        </p:txBody>
      </p:sp>
      <p:sp>
        <p:nvSpPr>
          <p:cNvPr id="631" name="Shape 631"/>
          <p:cNvSpPr txBox="1"/>
          <p:nvPr/>
        </p:nvSpPr>
        <p:spPr>
          <a:xfrm>
            <a:off y="2819075" x="494100"/>
            <a:ext cy="370799" cx="2210099"/>
          </a:xfrm>
          <a:prstGeom prst="rect">
            <a:avLst/>
          </a:prstGeom>
          <a:noFill/>
          <a:ln>
            <a:noFill/>
          </a:ln>
        </p:spPr>
        <p:txBody>
          <a:bodyPr bIns="91425" rIns="91425" lIns="91425" tIns="91425" anchor="t" anchorCtr="0">
            <a:noAutofit/>
          </a:bodyPr>
          <a:lstStyle/>
          <a:p>
            <a:pPr rtl="0" lvl="0">
              <a:spcBef>
                <a:spcPts val="0"/>
              </a:spcBef>
              <a:buNone/>
            </a:pPr>
            <a:r>
              <a:rPr b="1" sz="1800" lang="en-US">
                <a:solidFill>
                  <a:schemeClr val="dk1"/>
                </a:solidFill>
              </a:rPr>
              <a:t>Criteria 2:</a:t>
            </a:r>
          </a:p>
        </p:txBody>
      </p:sp>
      <p:sp>
        <p:nvSpPr>
          <p:cNvPr id="632" name="Shape 632"/>
          <p:cNvSpPr txBox="1"/>
          <p:nvPr/>
        </p:nvSpPr>
        <p:spPr>
          <a:xfrm>
            <a:off y="2285675" x="494100"/>
            <a:ext cy="370799" cx="2210099"/>
          </a:xfrm>
          <a:prstGeom prst="rect">
            <a:avLst/>
          </a:prstGeom>
          <a:noFill/>
          <a:ln>
            <a:noFill/>
          </a:ln>
        </p:spPr>
        <p:txBody>
          <a:bodyPr bIns="91425" rIns="91425" lIns="91425" tIns="91425" anchor="t" anchorCtr="0">
            <a:noAutofit/>
          </a:bodyPr>
          <a:lstStyle/>
          <a:p>
            <a:pPr rtl="0" lvl="0">
              <a:spcBef>
                <a:spcPts val="0"/>
              </a:spcBef>
              <a:buNone/>
            </a:pPr>
            <a:r>
              <a:rPr b="1" sz="1800" lang="en-US">
                <a:solidFill>
                  <a:schemeClr val="dk1"/>
                </a:solidFill>
              </a:rPr>
              <a:t>Criteria 1:</a:t>
            </a:r>
          </a:p>
        </p:txBody>
      </p:sp>
      <p:sp>
        <p:nvSpPr>
          <p:cNvPr id="633" name="Shape 633"/>
          <p:cNvSpPr txBox="1"/>
          <p:nvPr/>
        </p:nvSpPr>
        <p:spPr>
          <a:xfrm>
            <a:off y="4952675" x="494100"/>
            <a:ext cy="370799" cx="2210099"/>
          </a:xfrm>
          <a:prstGeom prst="rect">
            <a:avLst/>
          </a:prstGeom>
          <a:noFill/>
          <a:ln>
            <a:noFill/>
          </a:ln>
        </p:spPr>
        <p:txBody>
          <a:bodyPr bIns="91425" rIns="91425" lIns="91425" tIns="91425" anchor="t" anchorCtr="0">
            <a:noAutofit/>
          </a:bodyPr>
          <a:lstStyle/>
          <a:p>
            <a:pPr rtl="0" lvl="0">
              <a:spcBef>
                <a:spcPts val="0"/>
              </a:spcBef>
              <a:buNone/>
            </a:pPr>
            <a:r>
              <a:rPr b="1" sz="1800" lang="en-US">
                <a:solidFill>
                  <a:schemeClr val="dk1"/>
                </a:solidFill>
              </a:rPr>
              <a:t>Criteria 6:</a:t>
            </a:r>
          </a:p>
        </p:txBody>
      </p:sp>
      <p:sp>
        <p:nvSpPr>
          <p:cNvPr id="634" name="Shape 634"/>
          <p:cNvSpPr txBox="1"/>
          <p:nvPr/>
        </p:nvSpPr>
        <p:spPr>
          <a:xfrm>
            <a:off y="5486075" x="494100"/>
            <a:ext cy="370799" cx="2210099"/>
          </a:xfrm>
          <a:prstGeom prst="rect">
            <a:avLst/>
          </a:prstGeom>
          <a:noFill/>
          <a:ln>
            <a:noFill/>
          </a:ln>
        </p:spPr>
        <p:txBody>
          <a:bodyPr bIns="91425" rIns="91425" lIns="91425" tIns="91425" anchor="t" anchorCtr="0">
            <a:noAutofit/>
          </a:bodyPr>
          <a:lstStyle/>
          <a:p>
            <a:pPr rtl="0" lvl="0">
              <a:spcBef>
                <a:spcPts val="0"/>
              </a:spcBef>
              <a:buNone/>
            </a:pPr>
            <a:r>
              <a:rPr b="1" sz="1800" lang="en-US">
                <a:solidFill>
                  <a:schemeClr val="dk1"/>
                </a:solidFill>
              </a:rPr>
              <a:t>Criteria 7:</a:t>
            </a:r>
          </a:p>
        </p:txBody>
      </p:sp>
      <p:sp>
        <p:nvSpPr>
          <p:cNvPr id="635" name="Shape 635"/>
          <p:cNvSpPr/>
          <p:nvPr/>
        </p:nvSpPr>
        <p:spPr>
          <a:xfrm>
            <a:off y="1611125" x="3616650"/>
            <a:ext cy="370799" cx="1910700"/>
          </a:xfrm>
          <a:prstGeom prst="roundRect">
            <a:avLst>
              <a:gd fmla="val 16667" name="adj"/>
            </a:avLst>
          </a:prstGeom>
          <a:solidFill>
            <a:schemeClr val="lt2"/>
          </a:solidFill>
          <a:ln w="19050" cap="flat">
            <a:solidFill>
              <a:schemeClr val="dk2"/>
            </a:solidFill>
            <a:prstDash val="solid"/>
            <a:round/>
            <a:headEnd w="med" len="med" type="none"/>
            <a:tailEnd w="med" len="med" type="none"/>
          </a:ln>
        </p:spPr>
        <p:txBody>
          <a:bodyPr bIns="91425" rIns="91425" lIns="91425" tIns="91425" anchor="ctr" anchorCtr="0">
            <a:noAutofit/>
          </a:bodyPr>
          <a:lstStyle/>
          <a:p>
            <a:pPr algn="ctr" rtl="0" lvl="0">
              <a:spcBef>
                <a:spcPts val="0"/>
              </a:spcBef>
              <a:buNone/>
            </a:pPr>
            <a:r>
              <a:rPr b="1" lang="en-US"/>
              <a:t>Team Member 3</a:t>
            </a:r>
          </a:p>
        </p:txBody>
      </p:sp>
      <p:sp>
        <p:nvSpPr>
          <p:cNvPr id="636" name="Shape 636"/>
          <p:cNvSpPr/>
          <p:nvPr/>
        </p:nvSpPr>
        <p:spPr>
          <a:xfrm>
            <a:off y="6111675" x="7841800"/>
            <a:ext cy="584700" cx="846000"/>
          </a:xfrm>
          <a:prstGeom prst="rightArrow">
            <a:avLst>
              <a:gd fmla="val 50000" name="adj1"/>
              <a:gd fmla="val 50000" name="adj2"/>
            </a:avLst>
          </a:prstGeom>
          <a:solidFill>
            <a:schemeClr val="lt2"/>
          </a:solidFill>
          <a:ln w="19050" cap="flat">
            <a:solidFill>
              <a:schemeClr val="dk2"/>
            </a:solidFill>
            <a:prstDash val="solid"/>
            <a:round/>
            <a:headEnd w="med" len="med" type="none"/>
            <a:tailEnd w="med" len="med" type="none"/>
          </a:ln>
        </p:spPr>
        <p:txBody>
          <a:bodyPr bIns="91425" rIns="91425" lIns="91425" tIns="91425" anchor="ctr" anchorCtr="0">
            <a:noAutofit/>
          </a:bodyPr>
          <a:lstStyle/>
          <a:p>
            <a:pPr rtl="0" lvl="0">
              <a:spcBef>
                <a:spcPts val="0"/>
              </a:spcBef>
              <a:buNone/>
            </a:pPr>
            <a:r>
              <a:rPr b="1" lang="en-US"/>
              <a:t>Next</a:t>
            </a:r>
          </a:p>
        </p:txBody>
      </p:sp>
    </p:spTree>
  </p:cSld>
  <p:clrMapOvr>
    <a:masterClrMapping/>
  </p:clrMapOvr>
  <p:transition spd="slow">
    <p:cut/>
  </p:transition>
</p:sld>
</file>

<file path=ppt/slides/slide4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40" name="Shape 640"/>
        <p:cNvGrpSpPr/>
        <p:nvPr/>
      </p:nvGrpSpPr>
      <p:grpSpPr>
        <a:xfrm>
          <a:off y="0" x="0"/>
          <a:ext cy="0" cx="0"/>
          <a:chOff y="0" x="0"/>
          <a:chExt cy="0" cx="0"/>
        </a:xfrm>
      </p:grpSpPr>
      <p:graphicFrame>
        <p:nvGraphicFramePr>
          <p:cNvPr id="641" name="Shape 641"/>
          <p:cNvGraphicFramePr/>
          <p:nvPr/>
        </p:nvGraphicFramePr>
        <p:xfrm>
          <a:off y="2291759" x="1908900"/>
          <a:ext cy="3000000" cx="3000000"/>
        </p:xfrm>
        <a:graphic>
          <a:graphicData uri="http://schemas.openxmlformats.org/drawingml/2006/table">
            <a:tbl>
              <a:tblPr>
                <a:noFill/>
                <a:tableStyleId>{4E122C37-541A-4D7E-9602-7E9F7CE0BFCE}</a:tableStyleId>
              </a:tblPr>
              <a:tblGrid>
                <a:gridCol w="1366525"/>
                <a:gridCol w="1366525"/>
                <a:gridCol w="1366525"/>
                <a:gridCol w="1366525"/>
                <a:gridCol w="1366525"/>
              </a:tblGrid>
              <a:tr h="505550">
                <a:tc>
                  <a:txBody>
                    <a:bodyPr>
                      <a:noAutofit/>
                    </a:bodyPr>
                    <a:lstStyle/>
                    <a:p>
                      <a:pPr algn="ctr" rtl="0" lvl="0">
                        <a:spcBef>
                          <a:spcPts val="0"/>
                        </a:spcBef>
                        <a:buNone/>
                      </a:pPr>
                      <a:r>
                        <a:rPr lang="en-US"/>
                        <a:t>1</a:t>
                      </a:r>
                    </a:p>
                  </a:txBody>
                  <a:tcPr marR="91425" marB="91425" marT="91425" marL="91425">
                    <a:solidFill>
                      <a:schemeClr val="accent1"/>
                    </a:solidFill>
                  </a:tcPr>
                </a:tc>
                <a:tc>
                  <a:txBody>
                    <a:bodyPr>
                      <a:noAutofit/>
                    </a:bodyPr>
                    <a:lstStyle/>
                    <a:p>
                      <a:pPr algn="ctr" rtl="0" lvl="0">
                        <a:spcBef>
                          <a:spcPts val="0"/>
                        </a:spcBef>
                        <a:buNone/>
                      </a:pPr>
                      <a:r>
                        <a:rPr lang="en-US"/>
                        <a:t>2</a:t>
                      </a:r>
                    </a:p>
                  </a:txBody>
                  <a:tcPr marR="91425" marB="91425" marT="91425" marL="91425"/>
                </a:tc>
                <a:tc>
                  <a:txBody>
                    <a:bodyPr>
                      <a:noAutofit/>
                    </a:bodyPr>
                    <a:lstStyle/>
                    <a:p>
                      <a:pPr algn="ctr" rtl="0" lvl="0">
                        <a:spcBef>
                          <a:spcPts val="0"/>
                        </a:spcBef>
                        <a:buNone/>
                      </a:pPr>
                      <a:r>
                        <a:rPr lang="en-US"/>
                        <a:t>3</a:t>
                      </a:r>
                    </a:p>
                  </a:txBody>
                  <a:tcPr marR="91425" marB="91425" marT="91425" marL="91425"/>
                </a:tc>
                <a:tc>
                  <a:txBody>
                    <a:bodyPr>
                      <a:noAutofit/>
                    </a:bodyPr>
                    <a:lstStyle/>
                    <a:p>
                      <a:pPr algn="ctr" rtl="0" lvl="0">
                        <a:spcBef>
                          <a:spcPts val="0"/>
                        </a:spcBef>
                        <a:buNone/>
                      </a:pPr>
                      <a:r>
                        <a:rPr lang="en-US"/>
                        <a:t>4</a:t>
                      </a:r>
                    </a:p>
                  </a:txBody>
                  <a:tcPr marR="91425" marB="91425" marT="91425" marL="91425"/>
                </a:tc>
                <a:tc>
                  <a:txBody>
                    <a:bodyPr>
                      <a:noAutofit/>
                    </a:bodyPr>
                    <a:lstStyle/>
                    <a:p>
                      <a:pPr algn="ctr" rtl="0" lvl="0">
                        <a:spcBef>
                          <a:spcPts val="0"/>
                        </a:spcBef>
                        <a:buNone/>
                      </a:pPr>
                      <a:r>
                        <a:rPr lang="en-US"/>
                        <a:t>5</a:t>
                      </a:r>
                    </a:p>
                  </a:txBody>
                  <a:tcPr marR="91425" marB="91425" marT="91425" marL="91425"/>
                </a:tc>
              </a:tr>
              <a:tr h="505550">
                <a:tc>
                  <a:txBody>
                    <a:bodyPr>
                      <a:noAutofit/>
                    </a:bodyPr>
                    <a:lstStyle/>
                    <a:p>
                      <a:pPr algn="ctr" rtl="0" lvl="0">
                        <a:spcBef>
                          <a:spcPts val="0"/>
                        </a:spcBef>
                        <a:buNone/>
                      </a:pPr>
                      <a:r>
                        <a:rPr lang="en-US"/>
                        <a:t>1</a:t>
                      </a:r>
                    </a:p>
                  </a:txBody>
                  <a:tcPr marR="91425" marB="91425" marT="91425" marL="91425"/>
                </a:tc>
                <a:tc>
                  <a:txBody>
                    <a:bodyPr>
                      <a:noAutofit/>
                    </a:bodyPr>
                    <a:lstStyle/>
                    <a:p>
                      <a:pPr algn="ctr" rtl="0" lvl="0">
                        <a:spcBef>
                          <a:spcPts val="0"/>
                        </a:spcBef>
                        <a:buNone/>
                      </a:pPr>
                      <a:r>
                        <a:rPr lang="en-US"/>
                        <a:t>2</a:t>
                      </a:r>
                    </a:p>
                  </a:txBody>
                  <a:tcPr marR="91425" marB="91425" marT="91425" marL="91425">
                    <a:solidFill>
                      <a:schemeClr val="accent1"/>
                    </a:solidFill>
                  </a:tcPr>
                </a:tc>
                <a:tc>
                  <a:txBody>
                    <a:bodyPr>
                      <a:noAutofit/>
                    </a:bodyPr>
                    <a:lstStyle/>
                    <a:p>
                      <a:pPr algn="ctr" rtl="0" lvl="0">
                        <a:spcBef>
                          <a:spcPts val="0"/>
                        </a:spcBef>
                        <a:buNone/>
                      </a:pPr>
                      <a:r>
                        <a:rPr lang="en-US"/>
                        <a:t>3</a:t>
                      </a:r>
                    </a:p>
                  </a:txBody>
                  <a:tcPr marR="91425" marB="91425" marT="91425" marL="91425"/>
                </a:tc>
                <a:tc>
                  <a:txBody>
                    <a:bodyPr>
                      <a:noAutofit/>
                    </a:bodyPr>
                    <a:lstStyle/>
                    <a:p>
                      <a:pPr algn="ctr" rtl="0" lvl="0">
                        <a:spcBef>
                          <a:spcPts val="0"/>
                        </a:spcBef>
                        <a:buNone/>
                      </a:pPr>
                      <a:r>
                        <a:rPr lang="en-US"/>
                        <a:t>4</a:t>
                      </a:r>
                    </a:p>
                  </a:txBody>
                  <a:tcPr marR="91425" marB="91425" marT="91425" marL="91425"/>
                </a:tc>
                <a:tc>
                  <a:txBody>
                    <a:bodyPr>
                      <a:noAutofit/>
                    </a:bodyPr>
                    <a:lstStyle/>
                    <a:p>
                      <a:pPr algn="ctr" rtl="0" lvl="0">
                        <a:spcBef>
                          <a:spcPts val="0"/>
                        </a:spcBef>
                        <a:buNone/>
                      </a:pPr>
                      <a:r>
                        <a:rPr lang="en-US"/>
                        <a:t>5</a:t>
                      </a:r>
                    </a:p>
                  </a:txBody>
                  <a:tcPr marR="91425" marB="91425" marT="91425" marL="91425"/>
                </a:tc>
              </a:tr>
              <a:tr h="505550">
                <a:tc>
                  <a:txBody>
                    <a:bodyPr>
                      <a:noAutofit/>
                    </a:bodyPr>
                    <a:lstStyle/>
                    <a:p>
                      <a:pPr algn="ctr" rtl="0" lvl="0">
                        <a:spcBef>
                          <a:spcPts val="0"/>
                        </a:spcBef>
                        <a:buNone/>
                      </a:pPr>
                      <a:r>
                        <a:rPr lang="en-US"/>
                        <a:t>1</a:t>
                      </a:r>
                    </a:p>
                  </a:txBody>
                  <a:tcPr marR="91425" marB="91425" marT="91425" marL="91425"/>
                </a:tc>
                <a:tc>
                  <a:txBody>
                    <a:bodyPr>
                      <a:noAutofit/>
                    </a:bodyPr>
                    <a:lstStyle/>
                    <a:p>
                      <a:pPr algn="ctr" rtl="0" lvl="0">
                        <a:spcBef>
                          <a:spcPts val="0"/>
                        </a:spcBef>
                        <a:buNone/>
                      </a:pPr>
                      <a:r>
                        <a:rPr lang="en-US"/>
                        <a:t>2</a:t>
                      </a:r>
                    </a:p>
                  </a:txBody>
                  <a:tcPr marR="91425" marB="91425" marT="91425" marL="91425"/>
                </a:tc>
                <a:tc>
                  <a:txBody>
                    <a:bodyPr>
                      <a:noAutofit/>
                    </a:bodyPr>
                    <a:lstStyle/>
                    <a:p>
                      <a:pPr algn="ctr" rtl="0" lvl="0">
                        <a:spcBef>
                          <a:spcPts val="0"/>
                        </a:spcBef>
                        <a:buNone/>
                      </a:pPr>
                      <a:r>
                        <a:rPr lang="en-US"/>
                        <a:t>3</a:t>
                      </a:r>
                    </a:p>
                  </a:txBody>
                  <a:tcPr marR="91425" marB="91425" marT="91425" marL="91425">
                    <a:solidFill>
                      <a:schemeClr val="accent1"/>
                    </a:solidFill>
                  </a:tcPr>
                </a:tc>
                <a:tc>
                  <a:txBody>
                    <a:bodyPr>
                      <a:noAutofit/>
                    </a:bodyPr>
                    <a:lstStyle/>
                    <a:p>
                      <a:pPr algn="ctr" rtl="0" lvl="0">
                        <a:spcBef>
                          <a:spcPts val="0"/>
                        </a:spcBef>
                        <a:buNone/>
                      </a:pPr>
                      <a:r>
                        <a:rPr lang="en-US"/>
                        <a:t>4</a:t>
                      </a:r>
                    </a:p>
                  </a:txBody>
                  <a:tcPr marR="91425" marB="91425" marT="91425" marL="91425"/>
                </a:tc>
                <a:tc>
                  <a:txBody>
                    <a:bodyPr>
                      <a:noAutofit/>
                    </a:bodyPr>
                    <a:lstStyle/>
                    <a:p>
                      <a:pPr algn="ctr" rtl="0" lvl="0">
                        <a:spcBef>
                          <a:spcPts val="0"/>
                        </a:spcBef>
                        <a:buNone/>
                      </a:pPr>
                      <a:r>
                        <a:rPr lang="en-US"/>
                        <a:t>5</a:t>
                      </a:r>
                    </a:p>
                  </a:txBody>
                  <a:tcPr marR="91425" marB="91425" marT="91425" marL="91425"/>
                </a:tc>
              </a:tr>
              <a:tr h="505550">
                <a:tc>
                  <a:txBody>
                    <a:bodyPr>
                      <a:noAutofit/>
                    </a:bodyPr>
                    <a:lstStyle/>
                    <a:p>
                      <a:pPr algn="ctr" rtl="0" lvl="0">
                        <a:spcBef>
                          <a:spcPts val="0"/>
                        </a:spcBef>
                        <a:buNone/>
                      </a:pPr>
                      <a:r>
                        <a:rPr lang="en-US"/>
                        <a:t>1</a:t>
                      </a:r>
                    </a:p>
                  </a:txBody>
                  <a:tcPr marR="91425" marB="91425" marT="91425" marL="91425"/>
                </a:tc>
                <a:tc>
                  <a:txBody>
                    <a:bodyPr>
                      <a:noAutofit/>
                    </a:bodyPr>
                    <a:lstStyle/>
                    <a:p>
                      <a:pPr algn="ctr" rtl="0" lvl="0">
                        <a:spcBef>
                          <a:spcPts val="0"/>
                        </a:spcBef>
                        <a:buNone/>
                      </a:pPr>
                      <a:r>
                        <a:rPr lang="en-US"/>
                        <a:t>2</a:t>
                      </a:r>
                    </a:p>
                  </a:txBody>
                  <a:tcPr marR="91425" marB="91425" marT="91425" marL="91425"/>
                </a:tc>
                <a:tc>
                  <a:txBody>
                    <a:bodyPr>
                      <a:noAutofit/>
                    </a:bodyPr>
                    <a:lstStyle/>
                    <a:p>
                      <a:pPr algn="ctr" rtl="0" lvl="0">
                        <a:spcBef>
                          <a:spcPts val="0"/>
                        </a:spcBef>
                        <a:buNone/>
                      </a:pPr>
                      <a:r>
                        <a:rPr lang="en-US"/>
                        <a:t>3</a:t>
                      </a:r>
                    </a:p>
                  </a:txBody>
                  <a:tcPr marR="91425" marB="91425" marT="91425" marL="91425"/>
                </a:tc>
                <a:tc>
                  <a:txBody>
                    <a:bodyPr>
                      <a:noAutofit/>
                    </a:bodyPr>
                    <a:lstStyle/>
                    <a:p>
                      <a:pPr algn="ctr" rtl="0" lvl="0">
                        <a:spcBef>
                          <a:spcPts val="0"/>
                        </a:spcBef>
                        <a:buNone/>
                      </a:pPr>
                      <a:r>
                        <a:rPr lang="en-US"/>
                        <a:t>4</a:t>
                      </a:r>
                    </a:p>
                  </a:txBody>
                  <a:tcPr marR="91425" marB="91425" marT="91425" marL="91425">
                    <a:solidFill>
                      <a:schemeClr val="accent1"/>
                    </a:solidFill>
                  </a:tcPr>
                </a:tc>
                <a:tc>
                  <a:txBody>
                    <a:bodyPr>
                      <a:noAutofit/>
                    </a:bodyPr>
                    <a:lstStyle/>
                    <a:p>
                      <a:pPr algn="ctr" rtl="0" lvl="0">
                        <a:spcBef>
                          <a:spcPts val="0"/>
                        </a:spcBef>
                        <a:buNone/>
                      </a:pPr>
                      <a:r>
                        <a:rPr lang="en-US"/>
                        <a:t>5</a:t>
                      </a:r>
                    </a:p>
                  </a:txBody>
                  <a:tcPr marR="91425" marB="91425" marT="91425" marL="91425"/>
                </a:tc>
              </a:tr>
              <a:tr h="505550">
                <a:tc>
                  <a:txBody>
                    <a:bodyPr>
                      <a:noAutofit/>
                    </a:bodyPr>
                    <a:lstStyle/>
                    <a:p>
                      <a:pPr algn="ctr" rtl="0" lvl="0">
                        <a:spcBef>
                          <a:spcPts val="0"/>
                        </a:spcBef>
                        <a:buNone/>
                      </a:pPr>
                      <a:r>
                        <a:rPr lang="en-US"/>
                        <a:t>1</a:t>
                      </a:r>
                    </a:p>
                  </a:txBody>
                  <a:tcPr marR="91425" marB="91425" marT="91425" marL="91425"/>
                </a:tc>
                <a:tc>
                  <a:txBody>
                    <a:bodyPr>
                      <a:noAutofit/>
                    </a:bodyPr>
                    <a:lstStyle/>
                    <a:p>
                      <a:pPr algn="ctr" rtl="0" lvl="0">
                        <a:spcBef>
                          <a:spcPts val="0"/>
                        </a:spcBef>
                        <a:buNone/>
                      </a:pPr>
                      <a:r>
                        <a:rPr lang="en-US"/>
                        <a:t>2</a:t>
                      </a:r>
                    </a:p>
                  </a:txBody>
                  <a:tcPr marR="91425" marB="91425" marT="91425" marL="91425"/>
                </a:tc>
                <a:tc>
                  <a:txBody>
                    <a:bodyPr>
                      <a:noAutofit/>
                    </a:bodyPr>
                    <a:lstStyle/>
                    <a:p>
                      <a:pPr algn="ctr" rtl="0" lvl="0">
                        <a:spcBef>
                          <a:spcPts val="0"/>
                        </a:spcBef>
                        <a:buNone/>
                      </a:pPr>
                      <a:r>
                        <a:rPr lang="en-US"/>
                        <a:t>3</a:t>
                      </a:r>
                    </a:p>
                  </a:txBody>
                  <a:tcPr marR="91425" marB="91425" marT="91425" marL="91425">
                    <a:solidFill>
                      <a:schemeClr val="accent1"/>
                    </a:solidFill>
                  </a:tcPr>
                </a:tc>
                <a:tc>
                  <a:txBody>
                    <a:bodyPr>
                      <a:noAutofit/>
                    </a:bodyPr>
                    <a:lstStyle/>
                    <a:p>
                      <a:pPr algn="ctr" rtl="0" lvl="0">
                        <a:spcBef>
                          <a:spcPts val="0"/>
                        </a:spcBef>
                        <a:buNone/>
                      </a:pPr>
                      <a:r>
                        <a:rPr lang="en-US"/>
                        <a:t>4</a:t>
                      </a:r>
                    </a:p>
                  </a:txBody>
                  <a:tcPr marR="91425" marB="91425" marT="91425" marL="91425"/>
                </a:tc>
                <a:tc>
                  <a:txBody>
                    <a:bodyPr>
                      <a:noAutofit/>
                    </a:bodyPr>
                    <a:lstStyle/>
                    <a:p>
                      <a:pPr algn="ctr" rtl="0" lvl="0">
                        <a:spcBef>
                          <a:spcPts val="0"/>
                        </a:spcBef>
                        <a:buNone/>
                      </a:pPr>
                      <a:r>
                        <a:rPr lang="en-US"/>
                        <a:t>5</a:t>
                      </a:r>
                    </a:p>
                  </a:txBody>
                  <a:tcPr marR="91425" marB="91425" marT="91425" marL="91425"/>
                </a:tc>
              </a:tr>
              <a:tr h="505550">
                <a:tc>
                  <a:txBody>
                    <a:bodyPr>
                      <a:noAutofit/>
                    </a:bodyPr>
                    <a:lstStyle/>
                    <a:p>
                      <a:pPr algn="ctr" rtl="0" lvl="0">
                        <a:spcBef>
                          <a:spcPts val="0"/>
                        </a:spcBef>
                        <a:buNone/>
                      </a:pPr>
                      <a:r>
                        <a:rPr lang="en-US"/>
                        <a:t>1</a:t>
                      </a:r>
                    </a:p>
                  </a:txBody>
                  <a:tcPr marR="91425" marB="91425" marT="91425" marL="91425"/>
                </a:tc>
                <a:tc>
                  <a:txBody>
                    <a:bodyPr>
                      <a:noAutofit/>
                    </a:bodyPr>
                    <a:lstStyle/>
                    <a:p>
                      <a:pPr algn="ctr" rtl="0" lvl="0">
                        <a:spcBef>
                          <a:spcPts val="0"/>
                        </a:spcBef>
                        <a:buNone/>
                      </a:pPr>
                      <a:r>
                        <a:rPr lang="en-US"/>
                        <a:t>2</a:t>
                      </a:r>
                    </a:p>
                  </a:txBody>
                  <a:tcPr marR="91425" marB="91425" marT="91425" marL="91425">
                    <a:solidFill>
                      <a:schemeClr val="accent1"/>
                    </a:solidFill>
                  </a:tcPr>
                </a:tc>
                <a:tc>
                  <a:txBody>
                    <a:bodyPr>
                      <a:noAutofit/>
                    </a:bodyPr>
                    <a:lstStyle/>
                    <a:p>
                      <a:pPr algn="ctr" rtl="0" lvl="0">
                        <a:spcBef>
                          <a:spcPts val="0"/>
                        </a:spcBef>
                        <a:buNone/>
                      </a:pPr>
                      <a:r>
                        <a:rPr lang="en-US"/>
                        <a:t>3</a:t>
                      </a:r>
                    </a:p>
                  </a:txBody>
                  <a:tcPr marR="91425" marB="91425" marT="91425" marL="91425"/>
                </a:tc>
                <a:tc>
                  <a:txBody>
                    <a:bodyPr>
                      <a:noAutofit/>
                    </a:bodyPr>
                    <a:lstStyle/>
                    <a:p>
                      <a:pPr algn="ctr" rtl="0" lvl="0">
                        <a:spcBef>
                          <a:spcPts val="0"/>
                        </a:spcBef>
                        <a:buNone/>
                      </a:pPr>
                      <a:r>
                        <a:rPr lang="en-US"/>
                        <a:t>4</a:t>
                      </a:r>
                    </a:p>
                  </a:txBody>
                  <a:tcPr marR="91425" marB="91425" marT="91425" marL="91425"/>
                </a:tc>
                <a:tc>
                  <a:txBody>
                    <a:bodyPr>
                      <a:noAutofit/>
                    </a:bodyPr>
                    <a:lstStyle/>
                    <a:p>
                      <a:pPr algn="ctr" rtl="0" lvl="0">
                        <a:spcBef>
                          <a:spcPts val="0"/>
                        </a:spcBef>
                        <a:buNone/>
                      </a:pPr>
                      <a:r>
                        <a:rPr lang="en-US"/>
                        <a:t>5</a:t>
                      </a:r>
                    </a:p>
                  </a:txBody>
                  <a:tcPr marR="91425" marB="91425" marT="91425" marL="91425"/>
                </a:tc>
              </a:tr>
              <a:tr h="525750">
                <a:tc>
                  <a:txBody>
                    <a:bodyPr>
                      <a:noAutofit/>
                    </a:bodyPr>
                    <a:lstStyle/>
                    <a:p>
                      <a:pPr algn="ctr" rtl="0" lvl="0">
                        <a:spcBef>
                          <a:spcPts val="0"/>
                        </a:spcBef>
                        <a:buNone/>
                      </a:pPr>
                      <a:r>
                        <a:rPr lang="en-US"/>
                        <a:t>1</a:t>
                      </a:r>
                    </a:p>
                  </a:txBody>
                  <a:tcPr marR="91425" marB="91425" marT="91425" marL="91425">
                    <a:solidFill>
                      <a:schemeClr val="accent1"/>
                    </a:solidFill>
                  </a:tcPr>
                </a:tc>
                <a:tc>
                  <a:txBody>
                    <a:bodyPr>
                      <a:noAutofit/>
                    </a:bodyPr>
                    <a:lstStyle/>
                    <a:p>
                      <a:pPr algn="ctr" rtl="0" lvl="0">
                        <a:spcBef>
                          <a:spcPts val="0"/>
                        </a:spcBef>
                        <a:buNone/>
                      </a:pPr>
                      <a:r>
                        <a:rPr lang="en-US"/>
                        <a:t>2</a:t>
                      </a:r>
                    </a:p>
                  </a:txBody>
                  <a:tcPr marR="91425" marB="91425" marT="91425" marL="91425"/>
                </a:tc>
                <a:tc>
                  <a:txBody>
                    <a:bodyPr>
                      <a:noAutofit/>
                    </a:bodyPr>
                    <a:lstStyle/>
                    <a:p>
                      <a:pPr algn="ctr" rtl="0" lvl="0">
                        <a:spcBef>
                          <a:spcPts val="0"/>
                        </a:spcBef>
                        <a:buNone/>
                      </a:pPr>
                      <a:r>
                        <a:rPr lang="en-US"/>
                        <a:t>3</a:t>
                      </a:r>
                    </a:p>
                  </a:txBody>
                  <a:tcPr marR="91425" marB="91425" marT="91425" marL="91425"/>
                </a:tc>
                <a:tc>
                  <a:txBody>
                    <a:bodyPr>
                      <a:noAutofit/>
                    </a:bodyPr>
                    <a:lstStyle/>
                    <a:p>
                      <a:pPr algn="ctr" rtl="0" lvl="0">
                        <a:spcBef>
                          <a:spcPts val="0"/>
                        </a:spcBef>
                        <a:buNone/>
                      </a:pPr>
                      <a:r>
                        <a:rPr lang="en-US"/>
                        <a:t>4</a:t>
                      </a:r>
                    </a:p>
                  </a:txBody>
                  <a:tcPr marR="91425" marB="91425" marT="91425" marL="91425"/>
                </a:tc>
                <a:tc>
                  <a:txBody>
                    <a:bodyPr>
                      <a:noAutofit/>
                    </a:bodyPr>
                    <a:lstStyle/>
                    <a:p>
                      <a:pPr algn="ctr" rtl="0" lvl="0">
                        <a:spcBef>
                          <a:spcPts val="0"/>
                        </a:spcBef>
                        <a:buNone/>
                      </a:pPr>
                      <a:r>
                        <a:rPr lang="en-US"/>
                        <a:t>5</a:t>
                      </a:r>
                    </a:p>
                  </a:txBody>
                  <a:tcPr marR="91425" marB="91425" marT="91425" marL="91425"/>
                </a:tc>
              </a:tr>
            </a:tbl>
          </a:graphicData>
        </a:graphic>
      </p:graphicFrame>
      <p:cxnSp>
        <p:nvCxnSpPr>
          <p:cNvPr id="642" name="Shape 642"/>
          <p:cNvCxnSpPr/>
          <p:nvPr/>
        </p:nvCxnSpPr>
        <p:spPr>
          <a:xfrm>
            <a:off y="533400" x="0"/>
            <a:ext cy="0" cx="9144000"/>
          </a:xfrm>
          <a:prstGeom prst="straightConnector1">
            <a:avLst/>
          </a:prstGeom>
          <a:noFill/>
          <a:ln w="19050" cap="flat">
            <a:solidFill>
              <a:schemeClr val="dk2"/>
            </a:solidFill>
            <a:prstDash val="solid"/>
            <a:round/>
            <a:headEnd w="med" len="med" type="none"/>
            <a:tailEnd w="med" len="med" type="none"/>
          </a:ln>
        </p:spPr>
      </p:cxnSp>
      <p:pic>
        <p:nvPicPr>
          <p:cNvPr id="643" name="Shape 643"/>
          <p:cNvPicPr preferRelativeResize="0"/>
          <p:nvPr/>
        </p:nvPicPr>
        <p:blipFill rotWithShape="1">
          <a:blip r:embed="rId3">
            <a:alphaModFix/>
          </a:blip>
          <a:srcRect t="0" b="0" r="0" l="0"/>
          <a:stretch/>
        </p:blipFill>
        <p:spPr>
          <a:xfrm>
            <a:off y="817872" x="307973"/>
            <a:ext cy="1037099" cx="1673099"/>
          </a:xfrm>
          <a:prstGeom prst="rect">
            <a:avLst/>
          </a:prstGeom>
          <a:noFill/>
          <a:ln>
            <a:noFill/>
          </a:ln>
        </p:spPr>
      </p:pic>
      <p:sp>
        <p:nvSpPr>
          <p:cNvPr id="644" name="Shape 644"/>
          <p:cNvSpPr txBox="1"/>
          <p:nvPr/>
        </p:nvSpPr>
        <p:spPr>
          <a:xfrm>
            <a:off y="0" x="3450375"/>
            <a:ext cy="370799" cx="2210099"/>
          </a:xfrm>
          <a:prstGeom prst="rect">
            <a:avLst/>
          </a:prstGeom>
          <a:noFill/>
          <a:ln>
            <a:noFill/>
          </a:ln>
        </p:spPr>
        <p:txBody>
          <a:bodyPr bIns="91425" rIns="91425" lIns="91425" tIns="91425" anchor="t" anchorCtr="0">
            <a:noAutofit/>
          </a:bodyPr>
          <a:lstStyle/>
          <a:p>
            <a:pPr algn="ctr" rtl="0" lvl="0">
              <a:spcBef>
                <a:spcPts val="0"/>
              </a:spcBef>
              <a:buNone/>
            </a:pPr>
            <a:r>
              <a:rPr b="1" lang="en-US">
                <a:solidFill>
                  <a:schemeClr val="dk1"/>
                </a:solidFill>
              </a:rPr>
              <a:t>Complete Evaluation</a:t>
            </a:r>
          </a:p>
        </p:txBody>
      </p:sp>
      <p:sp>
        <p:nvSpPr>
          <p:cNvPr id="645" name="Shape 645"/>
          <p:cNvSpPr txBox="1"/>
          <p:nvPr/>
        </p:nvSpPr>
        <p:spPr>
          <a:xfrm>
            <a:off y="3885875" x="494100"/>
            <a:ext cy="370799" cx="2210099"/>
          </a:xfrm>
          <a:prstGeom prst="rect">
            <a:avLst/>
          </a:prstGeom>
          <a:noFill/>
          <a:ln>
            <a:noFill/>
          </a:ln>
        </p:spPr>
        <p:txBody>
          <a:bodyPr bIns="91425" rIns="91425" lIns="91425" tIns="91425" anchor="t" anchorCtr="0">
            <a:noAutofit/>
          </a:bodyPr>
          <a:lstStyle/>
          <a:p>
            <a:pPr rtl="0" lvl="0">
              <a:spcBef>
                <a:spcPts val="0"/>
              </a:spcBef>
              <a:buNone/>
            </a:pPr>
            <a:r>
              <a:rPr b="1" sz="1800" lang="en-US">
                <a:solidFill>
                  <a:schemeClr val="dk1"/>
                </a:solidFill>
              </a:rPr>
              <a:t>Criteria 4:</a:t>
            </a:r>
          </a:p>
        </p:txBody>
      </p:sp>
      <p:sp>
        <p:nvSpPr>
          <p:cNvPr id="646" name="Shape 646"/>
          <p:cNvSpPr txBox="1"/>
          <p:nvPr/>
        </p:nvSpPr>
        <p:spPr>
          <a:xfrm>
            <a:off y="4419275" x="494100"/>
            <a:ext cy="370799" cx="2210099"/>
          </a:xfrm>
          <a:prstGeom prst="rect">
            <a:avLst/>
          </a:prstGeom>
          <a:noFill/>
          <a:ln>
            <a:noFill/>
          </a:ln>
        </p:spPr>
        <p:txBody>
          <a:bodyPr bIns="91425" rIns="91425" lIns="91425" tIns="91425" anchor="t" anchorCtr="0">
            <a:noAutofit/>
          </a:bodyPr>
          <a:lstStyle/>
          <a:p>
            <a:pPr rtl="0" lvl="0">
              <a:spcBef>
                <a:spcPts val="0"/>
              </a:spcBef>
              <a:buNone/>
            </a:pPr>
            <a:r>
              <a:rPr b="1" sz="1800" lang="en-US">
                <a:solidFill>
                  <a:schemeClr val="dk1"/>
                </a:solidFill>
              </a:rPr>
              <a:t>Criteria 5:</a:t>
            </a:r>
          </a:p>
        </p:txBody>
      </p:sp>
      <p:sp>
        <p:nvSpPr>
          <p:cNvPr id="647" name="Shape 647"/>
          <p:cNvSpPr txBox="1"/>
          <p:nvPr/>
        </p:nvSpPr>
        <p:spPr>
          <a:xfrm>
            <a:off y="3352475" x="494100"/>
            <a:ext cy="370799" cx="2210099"/>
          </a:xfrm>
          <a:prstGeom prst="rect">
            <a:avLst/>
          </a:prstGeom>
          <a:noFill/>
          <a:ln>
            <a:noFill/>
          </a:ln>
        </p:spPr>
        <p:txBody>
          <a:bodyPr bIns="91425" rIns="91425" lIns="91425" tIns="91425" anchor="t" anchorCtr="0">
            <a:noAutofit/>
          </a:bodyPr>
          <a:lstStyle/>
          <a:p>
            <a:pPr rtl="0" lvl="0">
              <a:spcBef>
                <a:spcPts val="0"/>
              </a:spcBef>
              <a:buNone/>
            </a:pPr>
            <a:r>
              <a:rPr b="1" sz="1800" lang="en-US">
                <a:solidFill>
                  <a:schemeClr val="dk1"/>
                </a:solidFill>
              </a:rPr>
              <a:t>Criteria 3:</a:t>
            </a:r>
          </a:p>
        </p:txBody>
      </p:sp>
      <p:sp>
        <p:nvSpPr>
          <p:cNvPr id="648" name="Shape 648"/>
          <p:cNvSpPr txBox="1"/>
          <p:nvPr/>
        </p:nvSpPr>
        <p:spPr>
          <a:xfrm>
            <a:off y="2819075" x="494100"/>
            <a:ext cy="370799" cx="2210099"/>
          </a:xfrm>
          <a:prstGeom prst="rect">
            <a:avLst/>
          </a:prstGeom>
          <a:noFill/>
          <a:ln>
            <a:noFill/>
          </a:ln>
        </p:spPr>
        <p:txBody>
          <a:bodyPr bIns="91425" rIns="91425" lIns="91425" tIns="91425" anchor="t" anchorCtr="0">
            <a:noAutofit/>
          </a:bodyPr>
          <a:lstStyle/>
          <a:p>
            <a:pPr rtl="0" lvl="0">
              <a:spcBef>
                <a:spcPts val="0"/>
              </a:spcBef>
              <a:buNone/>
            </a:pPr>
            <a:r>
              <a:rPr b="1" sz="1800" lang="en-US">
                <a:solidFill>
                  <a:schemeClr val="dk1"/>
                </a:solidFill>
              </a:rPr>
              <a:t>Criteria 2:</a:t>
            </a:r>
          </a:p>
        </p:txBody>
      </p:sp>
      <p:sp>
        <p:nvSpPr>
          <p:cNvPr id="649" name="Shape 649"/>
          <p:cNvSpPr txBox="1"/>
          <p:nvPr/>
        </p:nvSpPr>
        <p:spPr>
          <a:xfrm>
            <a:off y="2285675" x="494100"/>
            <a:ext cy="370799" cx="2210099"/>
          </a:xfrm>
          <a:prstGeom prst="rect">
            <a:avLst/>
          </a:prstGeom>
          <a:noFill/>
          <a:ln>
            <a:noFill/>
          </a:ln>
        </p:spPr>
        <p:txBody>
          <a:bodyPr bIns="91425" rIns="91425" lIns="91425" tIns="91425" anchor="t" anchorCtr="0">
            <a:noAutofit/>
          </a:bodyPr>
          <a:lstStyle/>
          <a:p>
            <a:pPr rtl="0" lvl="0">
              <a:spcBef>
                <a:spcPts val="0"/>
              </a:spcBef>
              <a:buNone/>
            </a:pPr>
            <a:r>
              <a:rPr b="1" sz="1800" lang="en-US">
                <a:solidFill>
                  <a:schemeClr val="dk1"/>
                </a:solidFill>
              </a:rPr>
              <a:t>Criteria 1:</a:t>
            </a:r>
          </a:p>
        </p:txBody>
      </p:sp>
      <p:sp>
        <p:nvSpPr>
          <p:cNvPr id="650" name="Shape 650"/>
          <p:cNvSpPr txBox="1"/>
          <p:nvPr/>
        </p:nvSpPr>
        <p:spPr>
          <a:xfrm>
            <a:off y="4952675" x="494100"/>
            <a:ext cy="370799" cx="2210099"/>
          </a:xfrm>
          <a:prstGeom prst="rect">
            <a:avLst/>
          </a:prstGeom>
          <a:noFill/>
          <a:ln>
            <a:noFill/>
          </a:ln>
        </p:spPr>
        <p:txBody>
          <a:bodyPr bIns="91425" rIns="91425" lIns="91425" tIns="91425" anchor="t" anchorCtr="0">
            <a:noAutofit/>
          </a:bodyPr>
          <a:lstStyle/>
          <a:p>
            <a:pPr rtl="0" lvl="0">
              <a:spcBef>
                <a:spcPts val="0"/>
              </a:spcBef>
              <a:buNone/>
            </a:pPr>
            <a:r>
              <a:rPr b="1" sz="1800" lang="en-US">
                <a:solidFill>
                  <a:schemeClr val="dk1"/>
                </a:solidFill>
              </a:rPr>
              <a:t>Criteria 6:</a:t>
            </a:r>
          </a:p>
        </p:txBody>
      </p:sp>
      <p:sp>
        <p:nvSpPr>
          <p:cNvPr id="651" name="Shape 651"/>
          <p:cNvSpPr txBox="1"/>
          <p:nvPr/>
        </p:nvSpPr>
        <p:spPr>
          <a:xfrm>
            <a:off y="5486075" x="494100"/>
            <a:ext cy="370799" cx="2210099"/>
          </a:xfrm>
          <a:prstGeom prst="rect">
            <a:avLst/>
          </a:prstGeom>
          <a:noFill/>
          <a:ln>
            <a:noFill/>
          </a:ln>
        </p:spPr>
        <p:txBody>
          <a:bodyPr bIns="91425" rIns="91425" lIns="91425" tIns="91425" anchor="t" anchorCtr="0">
            <a:noAutofit/>
          </a:bodyPr>
          <a:lstStyle/>
          <a:p>
            <a:pPr rtl="0" lvl="0">
              <a:spcBef>
                <a:spcPts val="0"/>
              </a:spcBef>
              <a:buNone/>
            </a:pPr>
            <a:r>
              <a:rPr b="1" sz="1800" lang="en-US">
                <a:solidFill>
                  <a:schemeClr val="dk1"/>
                </a:solidFill>
              </a:rPr>
              <a:t>Criteria 7:</a:t>
            </a:r>
          </a:p>
        </p:txBody>
      </p:sp>
      <p:sp>
        <p:nvSpPr>
          <p:cNvPr id="652" name="Shape 652"/>
          <p:cNvSpPr/>
          <p:nvPr/>
        </p:nvSpPr>
        <p:spPr>
          <a:xfrm>
            <a:off y="6130850" x="7344125"/>
            <a:ext cy="370799" cx="1397399"/>
          </a:xfrm>
          <a:prstGeom prst="roundRect">
            <a:avLst>
              <a:gd fmla="val 16667" name="adj"/>
            </a:avLst>
          </a:prstGeom>
          <a:solidFill>
            <a:schemeClr val="lt2"/>
          </a:solidFill>
          <a:ln w="19050" cap="flat">
            <a:solidFill>
              <a:schemeClr val="dk2"/>
            </a:solidFill>
            <a:prstDash val="solid"/>
            <a:round/>
            <a:headEnd w="med" len="med" type="none"/>
            <a:tailEnd w="med" len="med" type="none"/>
          </a:ln>
        </p:spPr>
        <p:txBody>
          <a:bodyPr bIns="91425" rIns="91425" lIns="91425" tIns="91425" anchor="ctr" anchorCtr="0">
            <a:noAutofit/>
          </a:bodyPr>
          <a:lstStyle/>
          <a:p>
            <a:pPr algn="ctr" rtl="0" lvl="0">
              <a:spcBef>
                <a:spcPts val="0"/>
              </a:spcBef>
              <a:buNone/>
            </a:pPr>
            <a:r>
              <a:rPr b="1" lang="en-US"/>
              <a:t>Submit</a:t>
            </a:r>
          </a:p>
        </p:txBody>
      </p:sp>
      <p:sp>
        <p:nvSpPr>
          <p:cNvPr id="653" name="Shape 653"/>
          <p:cNvSpPr/>
          <p:nvPr/>
        </p:nvSpPr>
        <p:spPr>
          <a:xfrm>
            <a:off y="1611125" x="3616650"/>
            <a:ext cy="370799" cx="1910700"/>
          </a:xfrm>
          <a:prstGeom prst="roundRect">
            <a:avLst>
              <a:gd fmla="val 16667" name="adj"/>
            </a:avLst>
          </a:prstGeom>
          <a:solidFill>
            <a:schemeClr val="lt2"/>
          </a:solidFill>
          <a:ln w="19050" cap="flat">
            <a:solidFill>
              <a:schemeClr val="dk2"/>
            </a:solidFill>
            <a:prstDash val="solid"/>
            <a:round/>
            <a:headEnd w="med" len="med" type="none"/>
            <a:tailEnd w="med" len="med" type="none"/>
          </a:ln>
        </p:spPr>
        <p:txBody>
          <a:bodyPr bIns="91425" rIns="91425" lIns="91425" tIns="91425" anchor="ctr" anchorCtr="0">
            <a:noAutofit/>
          </a:bodyPr>
          <a:lstStyle/>
          <a:p>
            <a:pPr algn="ctr" rtl="0" lvl="0">
              <a:spcBef>
                <a:spcPts val="0"/>
              </a:spcBef>
              <a:buNone/>
            </a:pPr>
            <a:r>
              <a:rPr b="1" lang="en-US"/>
              <a:t>Team Member 4</a:t>
            </a:r>
          </a:p>
        </p:txBody>
      </p:sp>
    </p:spTree>
  </p:cSld>
  <p:clrMapOvr>
    <a:masterClrMapping/>
  </p:clrMapOvr>
  <p:transition spd="slow">
    <p:cut/>
  </p:transition>
</p:sld>
</file>

<file path=ppt/slides/slide4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57" name="Shape 657"/>
        <p:cNvGrpSpPr/>
        <p:nvPr/>
      </p:nvGrpSpPr>
      <p:grpSpPr>
        <a:xfrm>
          <a:off y="0" x="0"/>
          <a:ext cy="0" cx="0"/>
          <a:chOff y="0" x="0"/>
          <a:chExt cy="0" cx="0"/>
        </a:xfrm>
      </p:grpSpPr>
      <p:sp>
        <p:nvSpPr>
          <p:cNvPr id="658" name="Shape 658"/>
          <p:cNvSpPr txBox="1"/>
          <p:nvPr/>
        </p:nvSpPr>
        <p:spPr>
          <a:xfrm>
            <a:off y="0" x="3466950"/>
            <a:ext cy="370799" cx="2210099"/>
          </a:xfrm>
          <a:prstGeom prst="rect">
            <a:avLst/>
          </a:prstGeom>
          <a:noFill/>
          <a:ln>
            <a:noFill/>
          </a:ln>
        </p:spPr>
        <p:txBody>
          <a:bodyPr bIns="91425" rIns="91425" lIns="91425" tIns="91425" anchor="t" anchorCtr="0">
            <a:noAutofit/>
          </a:bodyPr>
          <a:lstStyle/>
          <a:p>
            <a:pPr algn="ctr" rtl="0" lvl="0">
              <a:spcBef>
                <a:spcPts val="0"/>
              </a:spcBef>
              <a:buNone/>
            </a:pPr>
            <a:r>
              <a:rPr b="1" lang="en-US">
                <a:solidFill>
                  <a:schemeClr val="dk1"/>
                </a:solidFill>
              </a:rPr>
              <a:t>View Evaluations</a:t>
            </a:r>
          </a:p>
        </p:txBody>
      </p:sp>
      <p:cxnSp>
        <p:nvCxnSpPr>
          <p:cNvPr id="659" name="Shape 659"/>
          <p:cNvCxnSpPr/>
          <p:nvPr/>
        </p:nvCxnSpPr>
        <p:spPr>
          <a:xfrm>
            <a:off y="533400" x="0"/>
            <a:ext cy="0" cx="9144000"/>
          </a:xfrm>
          <a:prstGeom prst="straightConnector1">
            <a:avLst/>
          </a:prstGeom>
          <a:noFill/>
          <a:ln w="19050" cap="flat">
            <a:solidFill>
              <a:schemeClr val="dk2"/>
            </a:solidFill>
            <a:prstDash val="solid"/>
            <a:round/>
            <a:headEnd w="med" len="med" type="none"/>
            <a:tailEnd w="med" len="med" type="none"/>
          </a:ln>
        </p:spPr>
      </p:cxnSp>
      <p:pic>
        <p:nvPicPr>
          <p:cNvPr id="660" name="Shape 660"/>
          <p:cNvPicPr preferRelativeResize="0"/>
          <p:nvPr/>
        </p:nvPicPr>
        <p:blipFill rotWithShape="1">
          <a:blip r:embed="rId3">
            <a:alphaModFix/>
          </a:blip>
          <a:srcRect t="0" b="0" r="0" l="0"/>
          <a:stretch/>
        </p:blipFill>
        <p:spPr>
          <a:xfrm>
            <a:off y="817872" x="307973"/>
            <a:ext cy="1037099" cx="1673099"/>
          </a:xfrm>
          <a:prstGeom prst="rect">
            <a:avLst/>
          </a:prstGeom>
          <a:noFill/>
          <a:ln>
            <a:noFill/>
          </a:ln>
        </p:spPr>
      </p:pic>
      <p:graphicFrame>
        <p:nvGraphicFramePr>
          <p:cNvPr id="661" name="Shape 661"/>
          <p:cNvGraphicFramePr/>
          <p:nvPr/>
        </p:nvGraphicFramePr>
        <p:xfrm>
          <a:off y="2777500" x="1171650"/>
          <a:ext cy="3000000" cx="3000000"/>
        </p:xfrm>
        <a:graphic>
          <a:graphicData uri="http://schemas.openxmlformats.org/drawingml/2006/table">
            <a:tbl>
              <a:tblPr>
                <a:noFill/>
                <a:tableStyleId>{CFFF07C6-262B-4BD3-ACBB-679C28F9FB23}</a:tableStyleId>
              </a:tblPr>
              <a:tblGrid>
                <a:gridCol w="3400350"/>
                <a:gridCol w="3400350"/>
              </a:tblGrid>
              <a:tr h="381000">
                <a:tc>
                  <a:txBody>
                    <a:bodyPr>
                      <a:noAutofit/>
                    </a:bodyPr>
                    <a:lstStyle/>
                    <a:p>
                      <a:pPr>
                        <a:spcBef>
                          <a:spcPts val="0"/>
                        </a:spcBef>
                        <a:buNone/>
                      </a:pPr>
                      <a:r>
                        <a:rPr u="sng" sz="1800" lang="en-US"/>
                        <a:t>Class</a:t>
                      </a:r>
                    </a:p>
                  </a:txBody>
                  <a:tcPr marR="91425" marB="91425" marT="91425" marL="91425"/>
                </a:tc>
                <a:tc>
                  <a:txBody>
                    <a:bodyPr>
                      <a:noAutofit/>
                    </a:bodyPr>
                    <a:lstStyle/>
                    <a:p>
                      <a:pPr rtl="0">
                        <a:spcBef>
                          <a:spcPts val="0"/>
                        </a:spcBef>
                        <a:buNone/>
                      </a:pPr>
                      <a:r>
                        <a:rPr u="sng" sz="1800" lang="en-US"/>
                        <a:t>Instructor </a:t>
                      </a:r>
                    </a:p>
                  </a:txBody>
                  <a:tcPr marR="91425" marB="91425" marT="91425" marL="91425"/>
                </a:tc>
              </a:tr>
              <a:tr h="381000">
                <a:tc>
                  <a:txBody>
                    <a:bodyPr>
                      <a:noAutofit/>
                    </a:bodyPr>
                    <a:lstStyle/>
                    <a:p>
                      <a:pPr>
                        <a:spcBef>
                          <a:spcPts val="0"/>
                        </a:spcBef>
                        <a:buNone/>
                      </a:pPr>
                      <a:r>
                        <a:rPr u="sng" sz="1800" lang="en-US">
                          <a:hlinkClick r:id="rId4"/>
                        </a:rPr>
                        <a:t>CSIS-410</a:t>
                      </a:r>
                    </a:p>
                  </a:txBody>
                  <a:tcPr marR="91425" marB="91425" marT="91425" marL="91425"/>
                </a:tc>
                <a:tc>
                  <a:txBody>
                    <a:bodyPr>
                      <a:noAutofit/>
                    </a:bodyPr>
                    <a:lstStyle/>
                    <a:p>
                      <a:pPr rtl="0">
                        <a:spcBef>
                          <a:spcPts val="0"/>
                        </a:spcBef>
                        <a:buNone/>
                      </a:pPr>
                      <a:r>
                        <a:rPr sz="1800" lang="en-US"/>
                        <a:t>Frying, Lim</a:t>
                      </a:r>
                    </a:p>
                  </a:txBody>
                  <a:tcPr marR="91425" marB="91425" marT="91425" marL="91425"/>
                </a:tc>
              </a:tr>
              <a:tr h="381000">
                <a:tc>
                  <a:txBody>
                    <a:bodyPr>
                      <a:noAutofit/>
                    </a:bodyPr>
                    <a:lstStyle/>
                    <a:p>
                      <a:pPr>
                        <a:spcBef>
                          <a:spcPts val="0"/>
                        </a:spcBef>
                        <a:buNone/>
                      </a:pPr>
                      <a:r>
                        <a:rPr u="sng" sz="1800" lang="en-US">
                          <a:hlinkClick r:id="rId5"/>
                        </a:rPr>
                        <a:t>ECON-201</a:t>
                      </a:r>
                    </a:p>
                  </a:txBody>
                  <a:tcPr marR="91425" marB="91425" marT="91425" marL="91425"/>
                </a:tc>
                <a:tc>
                  <a:txBody>
                    <a:bodyPr>
                      <a:noAutofit/>
                    </a:bodyPr>
                    <a:lstStyle/>
                    <a:p>
                      <a:pPr>
                        <a:spcBef>
                          <a:spcPts val="0"/>
                        </a:spcBef>
                        <a:buNone/>
                      </a:pPr>
                      <a:r>
                        <a:rPr sz="1800" lang="en-US"/>
                        <a:t>Booker</a:t>
                      </a:r>
                    </a:p>
                  </a:txBody>
                  <a:tcPr marR="91425" marB="91425" marT="91425" marL="91425"/>
                </a:tc>
              </a:tr>
              <a:tr h="381000">
                <a:tc>
                  <a:txBody>
                    <a:bodyPr>
                      <a:noAutofit/>
                    </a:bodyPr>
                    <a:lstStyle/>
                    <a:p>
                      <a:pPr>
                        <a:spcBef>
                          <a:spcPts val="0"/>
                        </a:spcBef>
                        <a:buNone/>
                      </a:pPr>
                      <a:r>
                        <a:rPr u="sng" sz="1800" lang="en-US">
                          <a:hlinkClick r:id="rId6"/>
                        </a:rPr>
                        <a:t>CSIS-350</a:t>
                      </a:r>
                    </a:p>
                  </a:txBody>
                  <a:tcPr marR="91425" marB="91425" marT="91425" marL="91425"/>
                </a:tc>
                <a:tc>
                  <a:txBody>
                    <a:bodyPr>
                      <a:noAutofit/>
                    </a:bodyPr>
                    <a:lstStyle/>
                    <a:p>
                      <a:pPr>
                        <a:spcBef>
                          <a:spcPts val="0"/>
                        </a:spcBef>
                        <a:buNone/>
                      </a:pPr>
                      <a:r>
                        <a:rPr sz="1800" lang="en-US"/>
                        <a:t>Vandenberg</a:t>
                      </a:r>
                    </a:p>
                  </a:txBody>
                  <a:tcPr marR="91425" marB="91425" marT="91425" marL="91425"/>
                </a:tc>
              </a:tr>
              <a:tr h="381000">
                <a:tc>
                  <a:txBody>
                    <a:bodyPr>
                      <a:noAutofit/>
                    </a:bodyPr>
                    <a:lstStyle/>
                    <a:p>
                      <a:pPr>
                        <a:spcBef>
                          <a:spcPts val="0"/>
                        </a:spcBef>
                        <a:buNone/>
                      </a:pPr>
                      <a:r>
                        <a:rPr u="sng" sz="1800" lang="en-US">
                          <a:hlinkClick r:id="rId7"/>
                        </a:rPr>
                        <a:t>CSIS-400</a:t>
                      </a:r>
                    </a:p>
                  </a:txBody>
                  <a:tcPr marR="91425" marB="91425" marT="91425" marL="91425"/>
                </a:tc>
                <a:tc>
                  <a:txBody>
                    <a:bodyPr>
                      <a:noAutofit/>
                    </a:bodyPr>
                    <a:lstStyle/>
                    <a:p>
                      <a:pPr>
                        <a:spcBef>
                          <a:spcPts val="0"/>
                        </a:spcBef>
                        <a:buNone/>
                      </a:pPr>
                      <a:r>
                        <a:rPr sz="1800" lang="en-US"/>
                        <a:t>Lim</a:t>
                      </a:r>
                    </a:p>
                  </a:txBody>
                  <a:tcPr marR="91425" marB="91425" marT="91425" marL="91425"/>
                </a:tc>
              </a:tr>
            </a:tbl>
          </a:graphicData>
        </a:graphic>
      </p:graphicFrame>
      <p:sp>
        <p:nvSpPr>
          <p:cNvPr id="662" name="Shape 662"/>
          <p:cNvSpPr txBox="1"/>
          <p:nvPr/>
        </p:nvSpPr>
        <p:spPr>
          <a:xfrm>
            <a:off y="0" x="7759875"/>
            <a:ext cy="356399" cx="1796400"/>
          </a:xfrm>
          <a:prstGeom prst="rect">
            <a:avLst/>
          </a:prstGeom>
          <a:noFill/>
          <a:ln>
            <a:noFill/>
          </a:ln>
        </p:spPr>
        <p:txBody>
          <a:bodyPr bIns="91425" rIns="91425" lIns="91425" tIns="91425" anchor="t" anchorCtr="0">
            <a:noAutofit/>
          </a:bodyPr>
          <a:lstStyle/>
          <a:p>
            <a:pPr algn="ctr" rtl="0" lvl="0">
              <a:spcBef>
                <a:spcPts val="0"/>
              </a:spcBef>
              <a:buNone/>
            </a:pPr>
            <a:r>
              <a:rPr u="sng" b="1" lang="en-US">
                <a:solidFill>
                  <a:srgbClr val="38761D"/>
                </a:solidFill>
              </a:rPr>
              <a:t>Log off</a:t>
            </a:r>
          </a:p>
        </p:txBody>
      </p:sp>
    </p:spTree>
  </p:cSld>
  <p:clrMapOvr>
    <a:masterClrMapping/>
  </p:clrMapOvr>
  <p:transition spd="slow">
    <p:cut/>
  </p:transition>
</p:sld>
</file>

<file path=ppt/slides/slide4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66" name="Shape 666"/>
        <p:cNvGrpSpPr/>
        <p:nvPr/>
      </p:nvGrpSpPr>
      <p:grpSpPr>
        <a:xfrm>
          <a:off y="0" x="0"/>
          <a:ext cy="0" cx="0"/>
          <a:chOff y="0" x="0"/>
          <a:chExt cy="0" cx="0"/>
        </a:xfrm>
      </p:grpSpPr>
      <p:pic>
        <p:nvPicPr>
          <p:cNvPr id="667" name="Shape 667"/>
          <p:cNvPicPr preferRelativeResize="0"/>
          <p:nvPr/>
        </p:nvPicPr>
        <p:blipFill rotWithShape="1">
          <a:blip r:embed="rId3">
            <a:alphaModFix/>
          </a:blip>
          <a:srcRect t="0" b="0" r="0" l="0"/>
          <a:stretch/>
        </p:blipFill>
        <p:spPr>
          <a:xfrm>
            <a:off y="817872" x="307973"/>
            <a:ext cy="1037099" cx="1673099"/>
          </a:xfrm>
          <a:prstGeom prst="rect">
            <a:avLst/>
          </a:prstGeom>
          <a:noFill/>
          <a:ln>
            <a:noFill/>
          </a:ln>
        </p:spPr>
      </p:pic>
      <p:cxnSp>
        <p:nvCxnSpPr>
          <p:cNvPr id="668" name="Shape 668"/>
          <p:cNvCxnSpPr/>
          <p:nvPr/>
        </p:nvCxnSpPr>
        <p:spPr>
          <a:xfrm>
            <a:off y="533400" x="0"/>
            <a:ext cy="0" cx="9144000"/>
          </a:xfrm>
          <a:prstGeom prst="straightConnector1">
            <a:avLst/>
          </a:prstGeom>
          <a:noFill/>
          <a:ln w="19050" cap="flat">
            <a:solidFill>
              <a:schemeClr val="dk2"/>
            </a:solidFill>
            <a:prstDash val="solid"/>
            <a:round/>
            <a:headEnd w="med" len="med" type="none"/>
            <a:tailEnd w="med" len="med" type="none"/>
          </a:ln>
        </p:spPr>
      </p:cxnSp>
      <p:sp>
        <p:nvSpPr>
          <p:cNvPr id="669" name="Shape 669"/>
          <p:cNvSpPr txBox="1"/>
          <p:nvPr/>
        </p:nvSpPr>
        <p:spPr>
          <a:xfrm>
            <a:off y="0" x="3466950"/>
            <a:ext cy="370799" cx="2210099"/>
          </a:xfrm>
          <a:prstGeom prst="rect">
            <a:avLst/>
          </a:prstGeom>
          <a:noFill/>
          <a:ln>
            <a:noFill/>
          </a:ln>
        </p:spPr>
        <p:txBody>
          <a:bodyPr bIns="91425" rIns="91425" lIns="91425" tIns="91425" anchor="t" anchorCtr="0">
            <a:noAutofit/>
          </a:bodyPr>
          <a:lstStyle/>
          <a:p>
            <a:pPr algn="ctr" rtl="0" lvl="0">
              <a:spcBef>
                <a:spcPts val="0"/>
              </a:spcBef>
              <a:buNone/>
            </a:pPr>
            <a:r>
              <a:rPr b="1" lang="en-US">
                <a:solidFill>
                  <a:schemeClr val="dk1"/>
                </a:solidFill>
              </a:rPr>
              <a:t>View Evaluations</a:t>
            </a:r>
          </a:p>
        </p:txBody>
      </p:sp>
      <p:sp>
        <p:nvSpPr>
          <p:cNvPr id="670" name="Shape 670"/>
          <p:cNvSpPr/>
          <p:nvPr/>
        </p:nvSpPr>
        <p:spPr>
          <a:xfrm>
            <a:off y="1534925" x="3616650"/>
            <a:ext cy="655800" cx="1910700"/>
          </a:xfrm>
          <a:prstGeom prst="roundRect">
            <a:avLst>
              <a:gd fmla="val 16667" name="adj"/>
            </a:avLst>
          </a:prstGeom>
          <a:solidFill>
            <a:schemeClr val="lt2"/>
          </a:solidFill>
          <a:ln w="19050" cap="flat">
            <a:solidFill>
              <a:schemeClr val="dk2"/>
            </a:solidFill>
            <a:prstDash val="solid"/>
            <a:round/>
            <a:headEnd w="med" len="med" type="none"/>
            <a:tailEnd w="med" len="med" type="none"/>
          </a:ln>
        </p:spPr>
        <p:txBody>
          <a:bodyPr bIns="91425" rIns="91425" lIns="91425" tIns="91425" anchor="ctr" anchorCtr="0">
            <a:noAutofit/>
          </a:bodyPr>
          <a:lstStyle/>
          <a:p>
            <a:pPr algn="ctr" rtl="0">
              <a:spcBef>
                <a:spcPts val="0"/>
              </a:spcBef>
              <a:buNone/>
            </a:pPr>
            <a:r>
              <a:rPr b="1" lang="en-US"/>
              <a:t>CSIS-410</a:t>
            </a:r>
          </a:p>
          <a:p>
            <a:pPr algn="ctr" rtl="0" lvl="0">
              <a:spcBef>
                <a:spcPts val="0"/>
              </a:spcBef>
              <a:buNone/>
            </a:pPr>
            <a:r>
              <a:rPr b="1" lang="en-US"/>
              <a:t>Fyring, Lim</a:t>
            </a:r>
          </a:p>
        </p:txBody>
      </p:sp>
      <p:graphicFrame>
        <p:nvGraphicFramePr>
          <p:cNvPr id="671" name="Shape 671"/>
          <p:cNvGraphicFramePr/>
          <p:nvPr/>
        </p:nvGraphicFramePr>
        <p:xfrm>
          <a:off y="2819400" x="952500"/>
          <a:ext cy="3000000" cx="3000000"/>
        </p:xfrm>
        <a:graphic>
          <a:graphicData uri="http://schemas.openxmlformats.org/drawingml/2006/table">
            <a:tbl>
              <a:tblPr>
                <a:noFill/>
                <a:tableStyleId>{E47CD924-3842-419C-8056-8465CCB4810D}</a:tableStyleId>
              </a:tblPr>
              <a:tblGrid>
                <a:gridCol w="3619500"/>
                <a:gridCol w="3619500"/>
              </a:tblGrid>
              <a:tr h="381000">
                <a:tc>
                  <a:txBody>
                    <a:bodyPr>
                      <a:noAutofit/>
                    </a:bodyPr>
                    <a:lstStyle/>
                    <a:p>
                      <a:pPr>
                        <a:spcBef>
                          <a:spcPts val="0"/>
                        </a:spcBef>
                        <a:buNone/>
                      </a:pPr>
                      <a:r>
                        <a:rPr u="sng" lang="en-US"/>
                        <a:t>Project</a:t>
                      </a:r>
                    </a:p>
                  </a:txBody>
                  <a:tcPr marR="91425" marB="91425" marT="91425" marL="91425"/>
                </a:tc>
                <a:tc>
                  <a:txBody>
                    <a:bodyPr>
                      <a:noAutofit/>
                    </a:bodyPr>
                    <a:lstStyle/>
                    <a:p>
                      <a:pPr>
                        <a:spcBef>
                          <a:spcPts val="0"/>
                        </a:spcBef>
                        <a:buNone/>
                      </a:pPr>
                      <a:r>
                        <a:rPr u="sng" lang="en-US"/>
                        <a:t>Date</a:t>
                      </a:r>
                    </a:p>
                  </a:txBody>
                  <a:tcPr marR="91425" marB="91425" marT="91425" marL="91425"/>
                </a:tc>
              </a:tr>
              <a:tr h="381000">
                <a:tc>
                  <a:txBody>
                    <a:bodyPr>
                      <a:noAutofit/>
                    </a:bodyPr>
                    <a:lstStyle/>
                    <a:p>
                      <a:pPr rtl="0">
                        <a:spcBef>
                          <a:spcPts val="0"/>
                        </a:spcBef>
                        <a:buNone/>
                      </a:pPr>
                      <a:r>
                        <a:rPr u="sng" lang="en-US">
                          <a:hlinkClick r:id="rId4"/>
                        </a:rPr>
                        <a:t>Requirements Specification</a:t>
                      </a:r>
                    </a:p>
                  </a:txBody>
                  <a:tcPr marR="91425" marB="91425" marT="91425" marL="91425"/>
                </a:tc>
                <a:tc>
                  <a:txBody>
                    <a:bodyPr>
                      <a:noAutofit/>
                    </a:bodyPr>
                    <a:lstStyle/>
                    <a:p>
                      <a:pPr>
                        <a:spcBef>
                          <a:spcPts val="0"/>
                        </a:spcBef>
                        <a:buNone/>
                      </a:pPr>
                      <a:r>
                        <a:rPr lang="en-US"/>
                        <a:t>10/28</a:t>
                      </a:r>
                    </a:p>
                  </a:txBody>
                  <a:tcPr marR="91425" marB="91425" marT="91425" marL="91425"/>
                </a:tc>
              </a:tr>
              <a:tr h="381000">
                <a:tc>
                  <a:txBody>
                    <a:bodyPr>
                      <a:noAutofit/>
                    </a:bodyPr>
                    <a:lstStyle/>
                    <a:p>
                      <a:pPr>
                        <a:spcBef>
                          <a:spcPts val="0"/>
                        </a:spcBef>
                        <a:buNone/>
                      </a:pPr>
                      <a:r>
                        <a:rPr u="sng" lang="en-US">
                          <a:hlinkClick r:id="rId5"/>
                        </a:rPr>
                        <a:t>Software Plan</a:t>
                      </a:r>
                    </a:p>
                  </a:txBody>
                  <a:tcPr marR="91425" marB="91425" marT="91425" marL="91425"/>
                </a:tc>
                <a:tc>
                  <a:txBody>
                    <a:bodyPr>
                      <a:noAutofit/>
                    </a:bodyPr>
                    <a:lstStyle/>
                    <a:p>
                      <a:pPr>
                        <a:spcBef>
                          <a:spcPts val="0"/>
                        </a:spcBef>
                        <a:buNone/>
                      </a:pPr>
                      <a:r>
                        <a:rPr lang="en-US"/>
                        <a:t>9/23</a:t>
                      </a:r>
                    </a:p>
                  </a:txBody>
                  <a:tcPr marR="91425" marB="91425" marT="91425" marL="91425"/>
                </a:tc>
              </a:tr>
            </a:tbl>
          </a:graphicData>
        </a:graphic>
      </p:graphicFrame>
      <p:sp>
        <p:nvSpPr>
          <p:cNvPr id="672" name="Shape 672"/>
          <p:cNvSpPr txBox="1"/>
          <p:nvPr/>
        </p:nvSpPr>
        <p:spPr>
          <a:xfrm>
            <a:off y="0" x="7759875"/>
            <a:ext cy="356399" cx="1796400"/>
          </a:xfrm>
          <a:prstGeom prst="rect">
            <a:avLst/>
          </a:prstGeom>
          <a:noFill/>
          <a:ln>
            <a:noFill/>
          </a:ln>
        </p:spPr>
        <p:txBody>
          <a:bodyPr bIns="91425" rIns="91425" lIns="91425" tIns="91425" anchor="t" anchorCtr="0">
            <a:noAutofit/>
          </a:bodyPr>
          <a:lstStyle/>
          <a:p>
            <a:pPr algn="ctr" rtl="0" lvl="0">
              <a:spcBef>
                <a:spcPts val="0"/>
              </a:spcBef>
              <a:buNone/>
            </a:pPr>
            <a:r>
              <a:rPr u="sng" b="1" lang="en-US">
                <a:solidFill>
                  <a:srgbClr val="38761D"/>
                </a:solidFill>
              </a:rPr>
              <a:t>Log off</a:t>
            </a:r>
          </a:p>
        </p:txBody>
      </p:sp>
    </p:spTree>
  </p:cSld>
  <p:clrMapOvr>
    <a:masterClrMapping/>
  </p:clrMapOvr>
  <p:transition spd="slow">
    <p:cut/>
  </p:transition>
</p:sld>
</file>

<file path=ppt/slides/slide4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76" name="Shape 676"/>
        <p:cNvGrpSpPr/>
        <p:nvPr/>
      </p:nvGrpSpPr>
      <p:grpSpPr>
        <a:xfrm>
          <a:off y="0" x="0"/>
          <a:ext cy="0" cx="0"/>
          <a:chOff y="0" x="0"/>
          <a:chExt cy="0" cx="0"/>
        </a:xfrm>
      </p:grpSpPr>
      <p:pic>
        <p:nvPicPr>
          <p:cNvPr id="677" name="Shape 677"/>
          <p:cNvPicPr preferRelativeResize="0"/>
          <p:nvPr/>
        </p:nvPicPr>
        <p:blipFill rotWithShape="1">
          <a:blip r:embed="rId3">
            <a:alphaModFix/>
          </a:blip>
          <a:srcRect t="0" b="0" r="0" l="0"/>
          <a:stretch/>
        </p:blipFill>
        <p:spPr>
          <a:xfrm>
            <a:off y="817872" x="307973"/>
            <a:ext cy="1037099" cx="1673099"/>
          </a:xfrm>
          <a:prstGeom prst="rect">
            <a:avLst/>
          </a:prstGeom>
          <a:noFill/>
          <a:ln>
            <a:noFill/>
          </a:ln>
        </p:spPr>
      </p:pic>
      <p:cxnSp>
        <p:nvCxnSpPr>
          <p:cNvPr id="678" name="Shape 678"/>
          <p:cNvCxnSpPr/>
          <p:nvPr/>
        </p:nvCxnSpPr>
        <p:spPr>
          <a:xfrm>
            <a:off y="533400" x="0"/>
            <a:ext cy="0" cx="9144000"/>
          </a:xfrm>
          <a:prstGeom prst="straightConnector1">
            <a:avLst/>
          </a:prstGeom>
          <a:noFill/>
          <a:ln w="19050" cap="flat">
            <a:solidFill>
              <a:schemeClr val="dk2"/>
            </a:solidFill>
            <a:prstDash val="solid"/>
            <a:round/>
            <a:headEnd w="med" len="med" type="none"/>
            <a:tailEnd w="med" len="med" type="none"/>
          </a:ln>
        </p:spPr>
      </p:cxnSp>
      <p:sp>
        <p:nvSpPr>
          <p:cNvPr id="679" name="Shape 679"/>
          <p:cNvSpPr txBox="1"/>
          <p:nvPr/>
        </p:nvSpPr>
        <p:spPr>
          <a:xfrm>
            <a:off y="0" x="3466950"/>
            <a:ext cy="370799" cx="2210099"/>
          </a:xfrm>
          <a:prstGeom prst="rect">
            <a:avLst/>
          </a:prstGeom>
          <a:noFill/>
          <a:ln>
            <a:noFill/>
          </a:ln>
        </p:spPr>
        <p:txBody>
          <a:bodyPr bIns="91425" rIns="91425" lIns="91425" tIns="91425" anchor="t" anchorCtr="0">
            <a:noAutofit/>
          </a:bodyPr>
          <a:lstStyle/>
          <a:p>
            <a:pPr algn="ctr" rtl="0" lvl="0">
              <a:spcBef>
                <a:spcPts val="0"/>
              </a:spcBef>
              <a:buNone/>
            </a:pPr>
            <a:r>
              <a:rPr b="1" lang="en-US">
                <a:solidFill>
                  <a:schemeClr val="dk1"/>
                </a:solidFill>
              </a:rPr>
              <a:t>View Evaluations</a:t>
            </a:r>
          </a:p>
        </p:txBody>
      </p:sp>
      <p:sp>
        <p:nvSpPr>
          <p:cNvPr id="680" name="Shape 680"/>
          <p:cNvSpPr/>
          <p:nvPr/>
        </p:nvSpPr>
        <p:spPr>
          <a:xfrm>
            <a:off y="1611125" x="3616650"/>
            <a:ext cy="655800" cx="1910700"/>
          </a:xfrm>
          <a:prstGeom prst="roundRect">
            <a:avLst>
              <a:gd fmla="val 16667" name="adj"/>
            </a:avLst>
          </a:prstGeom>
          <a:solidFill>
            <a:schemeClr val="lt2"/>
          </a:solidFill>
          <a:ln w="19050" cap="flat">
            <a:solidFill>
              <a:schemeClr val="dk2"/>
            </a:solidFill>
            <a:prstDash val="solid"/>
            <a:round/>
            <a:headEnd w="med" len="med" type="none"/>
            <a:tailEnd w="med" len="med" type="none"/>
          </a:ln>
        </p:spPr>
        <p:txBody>
          <a:bodyPr bIns="91425" rIns="91425" lIns="91425" tIns="91425" anchor="ctr" anchorCtr="0">
            <a:noAutofit/>
          </a:bodyPr>
          <a:lstStyle/>
          <a:p>
            <a:pPr algn="ctr" rtl="0">
              <a:spcBef>
                <a:spcPts val="0"/>
              </a:spcBef>
              <a:buNone/>
            </a:pPr>
            <a:r>
              <a:rPr b="1" lang="en-US"/>
              <a:t>Average Scores</a:t>
            </a:r>
          </a:p>
          <a:p>
            <a:pPr algn="ctr" rtl="0" lvl="0">
              <a:spcBef>
                <a:spcPts val="0"/>
              </a:spcBef>
              <a:buNone/>
            </a:pPr>
            <a:r>
              <a:rPr b="1" lang="en-US"/>
              <a:t>(out of 5)</a:t>
            </a:r>
          </a:p>
        </p:txBody>
      </p:sp>
      <p:graphicFrame>
        <p:nvGraphicFramePr>
          <p:cNvPr id="681" name="Shape 681"/>
          <p:cNvGraphicFramePr/>
          <p:nvPr/>
        </p:nvGraphicFramePr>
        <p:xfrm>
          <a:off y="2877300" x="2353325"/>
          <a:ext cy="3000000" cx="3000000"/>
        </p:xfrm>
        <a:graphic>
          <a:graphicData uri="http://schemas.openxmlformats.org/drawingml/2006/table">
            <a:tbl>
              <a:tblPr>
                <a:noFill/>
                <a:tableStyleId>{4A50D71E-E0B4-4E5C-A1D4-C361DEB2E0F0}</a:tableStyleId>
              </a:tblPr>
              <a:tblGrid>
                <a:gridCol w="2218675"/>
                <a:gridCol w="2218675"/>
              </a:tblGrid>
              <a:tr h="381000">
                <a:tc>
                  <a:txBody>
                    <a:bodyPr>
                      <a:noAutofit/>
                    </a:bodyPr>
                    <a:lstStyle/>
                    <a:p>
                      <a:pPr>
                        <a:spcBef>
                          <a:spcPts val="0"/>
                        </a:spcBef>
                        <a:buNone/>
                      </a:pPr>
                      <a:r>
                        <a:rPr lang="en-US"/>
                        <a:t>Criteria 1</a:t>
                      </a:r>
                    </a:p>
                  </a:txBody>
                  <a:tcPr marR="91425" marB="91425" marT="91425" marL="91425"/>
                </a:tc>
                <a:tc>
                  <a:txBody>
                    <a:bodyPr>
                      <a:noAutofit/>
                    </a:bodyPr>
                    <a:lstStyle/>
                    <a:p>
                      <a:pPr>
                        <a:spcBef>
                          <a:spcPts val="0"/>
                        </a:spcBef>
                        <a:buNone/>
                      </a:pPr>
                      <a:r>
                        <a:rPr lang="en-US"/>
                        <a:t>3</a:t>
                      </a:r>
                    </a:p>
                  </a:txBody>
                  <a:tcPr marR="91425" marB="91425" marT="91425" marL="91425"/>
                </a:tc>
              </a:tr>
              <a:tr h="381000">
                <a:tc>
                  <a:txBody>
                    <a:bodyPr>
                      <a:noAutofit/>
                    </a:bodyPr>
                    <a:lstStyle/>
                    <a:p>
                      <a:pPr>
                        <a:spcBef>
                          <a:spcPts val="0"/>
                        </a:spcBef>
                        <a:buNone/>
                      </a:pPr>
                      <a:r>
                        <a:rPr lang="en-US"/>
                        <a:t>Criteria 2</a:t>
                      </a:r>
                    </a:p>
                  </a:txBody>
                  <a:tcPr marR="91425" marB="91425" marT="91425" marL="91425"/>
                </a:tc>
                <a:tc>
                  <a:txBody>
                    <a:bodyPr>
                      <a:noAutofit/>
                    </a:bodyPr>
                    <a:lstStyle/>
                    <a:p>
                      <a:pPr>
                        <a:spcBef>
                          <a:spcPts val="0"/>
                        </a:spcBef>
                        <a:buNone/>
                      </a:pPr>
                      <a:r>
                        <a:rPr lang="en-US"/>
                        <a:t>2</a:t>
                      </a:r>
                    </a:p>
                  </a:txBody>
                  <a:tcPr marR="91425" marB="91425" marT="91425" marL="91425"/>
                </a:tc>
              </a:tr>
              <a:tr h="381000">
                <a:tc>
                  <a:txBody>
                    <a:bodyPr>
                      <a:noAutofit/>
                    </a:bodyPr>
                    <a:lstStyle/>
                    <a:p>
                      <a:pPr>
                        <a:spcBef>
                          <a:spcPts val="0"/>
                        </a:spcBef>
                        <a:buNone/>
                      </a:pPr>
                      <a:r>
                        <a:rPr lang="en-US"/>
                        <a:t>Criteria 3</a:t>
                      </a:r>
                    </a:p>
                  </a:txBody>
                  <a:tcPr marR="91425" marB="91425" marT="91425" marL="91425"/>
                </a:tc>
                <a:tc>
                  <a:txBody>
                    <a:bodyPr>
                      <a:noAutofit/>
                    </a:bodyPr>
                    <a:lstStyle/>
                    <a:p>
                      <a:pPr>
                        <a:spcBef>
                          <a:spcPts val="0"/>
                        </a:spcBef>
                        <a:buNone/>
                      </a:pPr>
                      <a:r>
                        <a:rPr lang="en-US"/>
                        <a:t>4</a:t>
                      </a:r>
                    </a:p>
                  </a:txBody>
                  <a:tcPr marR="91425" marB="91425" marT="91425" marL="91425"/>
                </a:tc>
              </a:tr>
              <a:tr h="381000">
                <a:tc>
                  <a:txBody>
                    <a:bodyPr>
                      <a:noAutofit/>
                    </a:bodyPr>
                    <a:lstStyle/>
                    <a:p>
                      <a:pPr>
                        <a:spcBef>
                          <a:spcPts val="0"/>
                        </a:spcBef>
                        <a:buNone/>
                      </a:pPr>
                      <a:r>
                        <a:rPr lang="en-US"/>
                        <a:t>Criteria 4</a:t>
                      </a:r>
                    </a:p>
                  </a:txBody>
                  <a:tcPr marR="91425" marB="91425" marT="91425" marL="91425"/>
                </a:tc>
                <a:tc>
                  <a:txBody>
                    <a:bodyPr>
                      <a:noAutofit/>
                    </a:bodyPr>
                    <a:lstStyle/>
                    <a:p>
                      <a:pPr>
                        <a:spcBef>
                          <a:spcPts val="0"/>
                        </a:spcBef>
                        <a:buNone/>
                      </a:pPr>
                      <a:r>
                        <a:rPr lang="en-US"/>
                        <a:t>2</a:t>
                      </a:r>
                    </a:p>
                  </a:txBody>
                  <a:tcPr marR="91425" marB="91425" marT="91425" marL="91425"/>
                </a:tc>
              </a:tr>
              <a:tr h="381000">
                <a:tc>
                  <a:txBody>
                    <a:bodyPr>
                      <a:noAutofit/>
                    </a:bodyPr>
                    <a:lstStyle/>
                    <a:p>
                      <a:pPr>
                        <a:spcBef>
                          <a:spcPts val="0"/>
                        </a:spcBef>
                        <a:buNone/>
                      </a:pPr>
                      <a:r>
                        <a:rPr lang="en-US"/>
                        <a:t>Criteria 5</a:t>
                      </a:r>
                    </a:p>
                  </a:txBody>
                  <a:tcPr marR="91425" marB="91425" marT="91425" marL="91425"/>
                </a:tc>
                <a:tc>
                  <a:txBody>
                    <a:bodyPr>
                      <a:noAutofit/>
                    </a:bodyPr>
                    <a:lstStyle/>
                    <a:p>
                      <a:pPr>
                        <a:spcBef>
                          <a:spcPts val="0"/>
                        </a:spcBef>
                        <a:buNone/>
                      </a:pPr>
                      <a:r>
                        <a:rPr lang="en-US"/>
                        <a:t>2</a:t>
                      </a:r>
                    </a:p>
                  </a:txBody>
                  <a:tcPr marR="91425" marB="91425" marT="91425" marL="91425"/>
                </a:tc>
              </a:tr>
              <a:tr h="381000">
                <a:tc>
                  <a:txBody>
                    <a:bodyPr>
                      <a:noAutofit/>
                    </a:bodyPr>
                    <a:lstStyle/>
                    <a:p>
                      <a:pPr>
                        <a:spcBef>
                          <a:spcPts val="0"/>
                        </a:spcBef>
                        <a:buNone/>
                      </a:pPr>
                      <a:r>
                        <a:rPr lang="en-US"/>
                        <a:t>Criteria 6</a:t>
                      </a:r>
                    </a:p>
                  </a:txBody>
                  <a:tcPr marR="91425" marB="91425" marT="91425" marL="91425"/>
                </a:tc>
                <a:tc>
                  <a:txBody>
                    <a:bodyPr>
                      <a:noAutofit/>
                    </a:bodyPr>
                    <a:lstStyle/>
                    <a:p>
                      <a:pPr>
                        <a:spcBef>
                          <a:spcPts val="0"/>
                        </a:spcBef>
                        <a:buNone/>
                      </a:pPr>
                      <a:r>
                        <a:rPr lang="en-US"/>
                        <a:t>1</a:t>
                      </a:r>
                    </a:p>
                  </a:txBody>
                  <a:tcPr marR="91425" marB="91425" marT="91425" marL="91425"/>
                </a:tc>
              </a:tr>
              <a:tr h="381000">
                <a:tc>
                  <a:txBody>
                    <a:bodyPr>
                      <a:noAutofit/>
                    </a:bodyPr>
                    <a:lstStyle/>
                    <a:p>
                      <a:pPr>
                        <a:spcBef>
                          <a:spcPts val="0"/>
                        </a:spcBef>
                        <a:buNone/>
                      </a:pPr>
                      <a:r>
                        <a:rPr lang="en-US"/>
                        <a:t>Criteria 7</a:t>
                      </a:r>
                    </a:p>
                  </a:txBody>
                  <a:tcPr marR="91425" marB="91425" marT="91425" marL="91425"/>
                </a:tc>
                <a:tc>
                  <a:txBody>
                    <a:bodyPr>
                      <a:noAutofit/>
                    </a:bodyPr>
                    <a:lstStyle/>
                    <a:p>
                      <a:pPr>
                        <a:spcBef>
                          <a:spcPts val="0"/>
                        </a:spcBef>
                        <a:buNone/>
                      </a:pPr>
                      <a:r>
                        <a:rPr lang="en-US"/>
                        <a:t>5</a:t>
                      </a:r>
                    </a:p>
                  </a:txBody>
                  <a:tcPr marR="91425" marB="91425" marT="91425" marL="91425"/>
                </a:tc>
              </a:tr>
            </a:tbl>
          </a:graphicData>
        </a:graphic>
      </p:graphicFrame>
      <p:sp>
        <p:nvSpPr>
          <p:cNvPr id="682" name="Shape 682"/>
          <p:cNvSpPr txBox="1"/>
          <p:nvPr/>
        </p:nvSpPr>
        <p:spPr>
          <a:xfrm>
            <a:off y="0" x="7759875"/>
            <a:ext cy="356399" cx="1796400"/>
          </a:xfrm>
          <a:prstGeom prst="rect">
            <a:avLst/>
          </a:prstGeom>
          <a:noFill/>
          <a:ln>
            <a:noFill/>
          </a:ln>
        </p:spPr>
        <p:txBody>
          <a:bodyPr bIns="91425" rIns="91425" lIns="91425" tIns="91425" anchor="t" anchorCtr="0">
            <a:noAutofit/>
          </a:bodyPr>
          <a:lstStyle/>
          <a:p>
            <a:pPr algn="ctr" rtl="0" lvl="0">
              <a:spcBef>
                <a:spcPts val="0"/>
              </a:spcBef>
              <a:buNone/>
            </a:pPr>
            <a:r>
              <a:rPr u="sng" b="1" lang="en-US">
                <a:solidFill>
                  <a:srgbClr val="38761D"/>
                </a:solidFill>
              </a:rPr>
              <a:t>Log off</a:t>
            </a:r>
          </a:p>
        </p:txBody>
      </p:sp>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09" name="Shape 209"/>
        <p:cNvGrpSpPr/>
        <p:nvPr/>
      </p:nvGrpSpPr>
      <p:grpSpPr>
        <a:xfrm>
          <a:off y="0" x="0"/>
          <a:ext cy="0" cx="0"/>
          <a:chOff y="0" x="0"/>
          <a:chExt cy="0" cx="0"/>
        </a:xfrm>
      </p:grpSpPr>
      <p:sp>
        <p:nvSpPr>
          <p:cNvPr id="210" name="Shape 210"/>
          <p:cNvSpPr txBox="1"/>
          <p:nvPr>
            <p:ph type="title"/>
          </p:nvPr>
        </p:nvSpPr>
        <p:spPr>
          <a:xfrm>
            <a:off y="273050" x="180100"/>
            <a:ext cy="1398900" cx="8468700"/>
          </a:xfrm>
          <a:prstGeom prst="rect">
            <a:avLst/>
          </a:prstGeom>
          <a:noFill/>
          <a:ln>
            <a:noFill/>
          </a:ln>
        </p:spPr>
        <p:txBody>
          <a:bodyPr bIns="45700" rIns="91425" lIns="91425" tIns="45700" anchor="ctr" anchorCtr="0">
            <a:noAutofit/>
          </a:bodyPr>
          <a:lstStyle/>
          <a:p>
            <a:pPr algn="l" rtl="0" lvl="0" marR="0" indent="-2031" marL="484632">
              <a:spcBef>
                <a:spcPts val="0"/>
              </a:spcBef>
              <a:buClr>
                <a:srgbClr val="76D7EF"/>
              </a:buClr>
              <a:buSzPct val="25000"/>
              <a:buFont typeface="Questrial"/>
              <a:buNone/>
            </a:pPr>
            <a:r>
              <a:rPr strike="noStrike" u="none" b="0" cap="none" baseline="0" sz="4200" lang="en-US" i="0">
                <a:solidFill>
                  <a:srgbClr val="76D7EF"/>
                </a:solidFill>
                <a:latin typeface="Questrial"/>
                <a:ea typeface="Questrial"/>
                <a:cs typeface="Questrial"/>
                <a:sym typeface="Questrial"/>
              </a:rPr>
              <a:t>Agenda</a:t>
            </a:r>
          </a:p>
        </p:txBody>
      </p:sp>
      <p:sp>
        <p:nvSpPr>
          <p:cNvPr id="211" name="Shape 211"/>
          <p:cNvSpPr/>
          <p:nvPr/>
        </p:nvSpPr>
        <p:spPr>
          <a:xfrm>
            <a:off y="1655196" x="704850"/>
            <a:ext cy="475714" cx="7924799"/>
          </a:xfrm>
          <a:prstGeom prst="roundRect">
            <a:avLst>
              <a:gd fmla="val 16667" name="adj"/>
            </a:avLst>
          </a:prstGeom>
          <a:solidFill>
            <a:schemeClr val="accent1"/>
          </a:solidFill>
          <a:ln w="25400" cap="flat">
            <a:solidFill>
              <a:schemeClr val="accent1"/>
            </a:solidFill>
            <a:prstDash val="solid"/>
            <a:round/>
            <a:headEnd w="med" len="med" type="none"/>
            <a:tailEnd w="med" len="med" type="none"/>
          </a:ln>
        </p:spPr>
        <p:txBody>
          <a:bodyPr bIns="45700" rIns="91425" lIns="91425" tIns="45700" anchor="ctr" anchorCtr="0">
            <a:noAutofit/>
          </a:bodyPr>
          <a:lstStyle/>
          <a:p>
            <a:pPr algn="ctr" rtl="0" lvl="0" marR="0" indent="0" marL="0">
              <a:spcBef>
                <a:spcPts val="0"/>
              </a:spcBef>
              <a:buSzPct val="25000"/>
              <a:buNone/>
            </a:pPr>
            <a:r>
              <a:rPr strike="noStrike" u="none" b="0" cap="none" baseline="0" sz="3200" lang="en-US" i="0">
                <a:solidFill>
                  <a:schemeClr val="lt1"/>
                </a:solidFill>
                <a:latin typeface="Questrial"/>
                <a:ea typeface="Questrial"/>
                <a:cs typeface="Questrial"/>
                <a:sym typeface="Questrial"/>
              </a:rPr>
              <a:t>Introduction</a:t>
            </a:r>
          </a:p>
        </p:txBody>
      </p:sp>
      <p:sp>
        <p:nvSpPr>
          <p:cNvPr id="212" name="Shape 212"/>
          <p:cNvSpPr/>
          <p:nvPr/>
        </p:nvSpPr>
        <p:spPr>
          <a:xfrm>
            <a:off y="2130910" x="704850"/>
            <a:ext cy="475714" cx="7924799"/>
          </a:xfrm>
          <a:prstGeom prst="roundRect">
            <a:avLst>
              <a:gd fmla="val 16667" name="adj"/>
            </a:avLst>
          </a:prstGeom>
          <a:solidFill>
            <a:schemeClr val="lt1"/>
          </a:solidFill>
          <a:ln w="25400" cap="flat">
            <a:solidFill>
              <a:srgbClr val="21768C"/>
            </a:solidFill>
            <a:prstDash val="solid"/>
            <a:round/>
            <a:headEnd w="med" len="med" type="none"/>
            <a:tailEnd w="med" len="med" type="none"/>
          </a:ln>
        </p:spPr>
        <p:txBody>
          <a:bodyPr bIns="45700" rIns="91425" lIns="91425" tIns="45700" anchor="ctr" anchorCtr="0">
            <a:noAutofit/>
          </a:bodyPr>
          <a:lstStyle/>
          <a:p>
            <a:pPr algn="ctr" rtl="0" lvl="0" marR="0" indent="0" marL="0">
              <a:spcBef>
                <a:spcPts val="0"/>
              </a:spcBef>
              <a:buSzPct val="25000"/>
              <a:buNone/>
            </a:pPr>
            <a:r>
              <a:rPr strike="noStrike" u="none" b="0" cap="none" baseline="0" sz="2800" lang="en-US" i="0">
                <a:solidFill>
                  <a:schemeClr val="dk1"/>
                </a:solidFill>
                <a:latin typeface="Questrial"/>
                <a:ea typeface="Questrial"/>
                <a:cs typeface="Questrial"/>
                <a:sym typeface="Questrial"/>
              </a:rPr>
              <a:t>Problem</a:t>
            </a:r>
            <a:r>
              <a:rPr strike="noStrike" u="none" b="0" cap="none" baseline="0" sz="3200" lang="en-US" i="0">
                <a:solidFill>
                  <a:schemeClr val="dk1"/>
                </a:solidFill>
                <a:latin typeface="Questrial"/>
                <a:ea typeface="Questrial"/>
                <a:cs typeface="Questrial"/>
                <a:sym typeface="Questrial"/>
              </a:rPr>
              <a:t> </a:t>
            </a:r>
            <a:r>
              <a:rPr strike="noStrike" u="none" b="0" cap="none" baseline="0" sz="2800" lang="en-US" i="0">
                <a:solidFill>
                  <a:schemeClr val="dk1"/>
                </a:solidFill>
                <a:latin typeface="Questrial"/>
                <a:ea typeface="Questrial"/>
                <a:cs typeface="Questrial"/>
                <a:sym typeface="Questrial"/>
              </a:rPr>
              <a:t>Overview</a:t>
            </a:r>
          </a:p>
        </p:txBody>
      </p:sp>
      <p:sp>
        <p:nvSpPr>
          <p:cNvPr id="213" name="Shape 213"/>
          <p:cNvSpPr/>
          <p:nvPr/>
        </p:nvSpPr>
        <p:spPr>
          <a:xfrm>
            <a:off y="2607009" x="704850"/>
            <a:ext cy="475714" cx="7924799"/>
          </a:xfrm>
          <a:prstGeom prst="roundRect">
            <a:avLst>
              <a:gd fmla="val 16667" name="adj"/>
            </a:avLst>
          </a:prstGeom>
          <a:solidFill>
            <a:schemeClr val="accent1"/>
          </a:solidFill>
          <a:ln w="25400" cap="flat">
            <a:solidFill>
              <a:srgbClr val="21768C"/>
            </a:solidFill>
            <a:prstDash val="solid"/>
            <a:round/>
            <a:headEnd w="med" len="med" type="none"/>
            <a:tailEnd w="med" len="med" type="none"/>
          </a:ln>
        </p:spPr>
        <p:txBody>
          <a:bodyPr bIns="45700" rIns="91425" lIns="91425" tIns="45700" anchor="ctr" anchorCtr="0">
            <a:noAutofit/>
          </a:bodyPr>
          <a:lstStyle/>
          <a:p>
            <a:pPr algn="ctr" rtl="0" lvl="0" marR="0" indent="0" marL="0">
              <a:spcBef>
                <a:spcPts val="0"/>
              </a:spcBef>
              <a:buSzPct val="25000"/>
              <a:buNone/>
            </a:pPr>
            <a:r>
              <a:rPr strike="noStrike" u="none" b="0" cap="none" baseline="0" sz="2800" lang="en-US" i="0">
                <a:solidFill>
                  <a:schemeClr val="lt1"/>
                </a:solidFill>
                <a:latin typeface="Questrial"/>
                <a:ea typeface="Questrial"/>
                <a:cs typeface="Questrial"/>
                <a:sym typeface="Questrial"/>
              </a:rPr>
              <a:t>Current</a:t>
            </a:r>
            <a:r>
              <a:rPr strike="noStrike" u="none" b="0" cap="none" baseline="0" sz="3200" lang="en-US" i="0">
                <a:solidFill>
                  <a:schemeClr val="lt1"/>
                </a:solidFill>
                <a:latin typeface="Questrial"/>
                <a:ea typeface="Questrial"/>
                <a:cs typeface="Questrial"/>
                <a:sym typeface="Questrial"/>
              </a:rPr>
              <a:t> </a:t>
            </a:r>
            <a:r>
              <a:rPr strike="noStrike" u="none" b="0" cap="none" baseline="0" sz="2800" lang="en-US" i="0">
                <a:solidFill>
                  <a:schemeClr val="lt1"/>
                </a:solidFill>
                <a:latin typeface="Questrial"/>
                <a:ea typeface="Questrial"/>
                <a:cs typeface="Questrial"/>
                <a:sym typeface="Questrial"/>
              </a:rPr>
              <a:t>Status</a:t>
            </a:r>
          </a:p>
        </p:txBody>
      </p:sp>
      <p:sp>
        <p:nvSpPr>
          <p:cNvPr id="214" name="Shape 214"/>
          <p:cNvSpPr/>
          <p:nvPr/>
        </p:nvSpPr>
        <p:spPr>
          <a:xfrm>
            <a:off y="3082725" x="704850"/>
            <a:ext cy="475714" cx="7924799"/>
          </a:xfrm>
          <a:prstGeom prst="roundRect">
            <a:avLst>
              <a:gd fmla="val 16667" name="adj"/>
            </a:avLst>
          </a:prstGeom>
          <a:solidFill>
            <a:schemeClr val="accent1"/>
          </a:solidFill>
          <a:ln w="25400" cap="flat">
            <a:solidFill>
              <a:srgbClr val="21768C"/>
            </a:solidFill>
            <a:prstDash val="solid"/>
            <a:round/>
            <a:headEnd w="med" len="med" type="none"/>
            <a:tailEnd w="med" len="med" type="none"/>
          </a:ln>
        </p:spPr>
        <p:txBody>
          <a:bodyPr bIns="45700" rIns="91425" lIns="91425" tIns="45700" anchor="ctr" anchorCtr="0">
            <a:noAutofit/>
          </a:bodyPr>
          <a:lstStyle/>
          <a:p>
            <a:pPr algn="ctr" rtl="0" lvl="0" marR="0" indent="0" marL="0">
              <a:spcBef>
                <a:spcPts val="0"/>
              </a:spcBef>
              <a:buSzPct val="25000"/>
              <a:buNone/>
            </a:pPr>
            <a:r>
              <a:rPr strike="noStrike" u="none" b="0" cap="none" baseline="0" sz="2800" lang="en-US" i="0">
                <a:solidFill>
                  <a:schemeClr val="lt1"/>
                </a:solidFill>
                <a:latin typeface="Questrial"/>
                <a:ea typeface="Questrial"/>
                <a:cs typeface="Questrial"/>
                <a:sym typeface="Questrial"/>
              </a:rPr>
              <a:t>User</a:t>
            </a:r>
            <a:r>
              <a:rPr strike="noStrike" u="none" b="0" cap="none" baseline="0" sz="3200" lang="en-US" i="0">
                <a:solidFill>
                  <a:schemeClr val="lt1"/>
                </a:solidFill>
                <a:latin typeface="Questrial"/>
                <a:ea typeface="Questrial"/>
                <a:cs typeface="Questrial"/>
                <a:sym typeface="Questrial"/>
              </a:rPr>
              <a:t> </a:t>
            </a:r>
            <a:r>
              <a:rPr strike="noStrike" u="none" b="0" cap="none" baseline="0" sz="2800" lang="en-US" i="0">
                <a:solidFill>
                  <a:schemeClr val="lt1"/>
                </a:solidFill>
                <a:latin typeface="Questrial"/>
                <a:ea typeface="Questrial"/>
                <a:cs typeface="Questrial"/>
                <a:sym typeface="Questrial"/>
              </a:rPr>
              <a:t>Case</a:t>
            </a:r>
            <a:r>
              <a:rPr strike="noStrike" u="none" b="0" cap="none" baseline="0" sz="3200" lang="en-US" i="0">
                <a:solidFill>
                  <a:schemeClr val="lt1"/>
                </a:solidFill>
                <a:latin typeface="Questrial"/>
                <a:ea typeface="Questrial"/>
                <a:cs typeface="Questrial"/>
                <a:sym typeface="Questrial"/>
              </a:rPr>
              <a:t> </a:t>
            </a:r>
            <a:r>
              <a:rPr strike="noStrike" u="none" b="0" cap="none" baseline="0" sz="2800" lang="en-US" i="0">
                <a:solidFill>
                  <a:schemeClr val="lt1"/>
                </a:solidFill>
                <a:latin typeface="Questrial"/>
                <a:ea typeface="Questrial"/>
                <a:cs typeface="Questrial"/>
                <a:sym typeface="Questrial"/>
              </a:rPr>
              <a:t>Narratives</a:t>
            </a:r>
          </a:p>
        </p:txBody>
      </p:sp>
      <p:sp>
        <p:nvSpPr>
          <p:cNvPr id="215" name="Shape 215"/>
          <p:cNvSpPr/>
          <p:nvPr/>
        </p:nvSpPr>
        <p:spPr>
          <a:xfrm>
            <a:off y="3558441" x="685800"/>
            <a:ext cy="475714" cx="7924799"/>
          </a:xfrm>
          <a:prstGeom prst="roundRect">
            <a:avLst>
              <a:gd fmla="val 16667" name="adj"/>
            </a:avLst>
          </a:prstGeom>
          <a:solidFill>
            <a:schemeClr val="accent1"/>
          </a:solidFill>
          <a:ln w="25400" cap="flat">
            <a:solidFill>
              <a:srgbClr val="21768C"/>
            </a:solidFill>
            <a:prstDash val="solid"/>
            <a:round/>
            <a:headEnd w="med" len="med" type="none"/>
            <a:tailEnd w="med" len="med" type="none"/>
          </a:ln>
        </p:spPr>
        <p:txBody>
          <a:bodyPr bIns="45700" rIns="91425" lIns="91425" tIns="45700" anchor="ctr" anchorCtr="0">
            <a:noAutofit/>
          </a:bodyPr>
          <a:lstStyle/>
          <a:p>
            <a:pPr algn="ctr" rtl="0" lvl="0" marR="0" indent="0" marL="0">
              <a:spcBef>
                <a:spcPts val="0"/>
              </a:spcBef>
              <a:buSzPct val="25000"/>
              <a:buNone/>
            </a:pPr>
            <a:r>
              <a:rPr strike="noStrike" u="none" b="0" cap="none" baseline="0" sz="2800" lang="en-US" i="0">
                <a:solidFill>
                  <a:schemeClr val="lt1"/>
                </a:solidFill>
                <a:latin typeface="Questrial"/>
                <a:ea typeface="Questrial"/>
                <a:cs typeface="Questrial"/>
                <a:sym typeface="Questrial"/>
              </a:rPr>
              <a:t>UML</a:t>
            </a:r>
            <a:r>
              <a:rPr strike="noStrike" u="none" b="0" cap="none" baseline="0" sz="3200" lang="en-US" i="0">
                <a:solidFill>
                  <a:schemeClr val="lt1"/>
                </a:solidFill>
                <a:latin typeface="Questrial"/>
                <a:ea typeface="Questrial"/>
                <a:cs typeface="Questrial"/>
                <a:sym typeface="Questrial"/>
              </a:rPr>
              <a:t> </a:t>
            </a:r>
            <a:r>
              <a:rPr strike="noStrike" u="none" b="0" cap="none" baseline="0" sz="2800" lang="en-US" i="0">
                <a:solidFill>
                  <a:schemeClr val="lt1"/>
                </a:solidFill>
                <a:latin typeface="Questrial"/>
                <a:ea typeface="Questrial"/>
                <a:cs typeface="Questrial"/>
                <a:sym typeface="Questrial"/>
              </a:rPr>
              <a:t>Use</a:t>
            </a:r>
            <a:r>
              <a:rPr strike="noStrike" u="none" b="0" cap="none" baseline="0" sz="3200" lang="en-US" i="0">
                <a:solidFill>
                  <a:schemeClr val="lt1"/>
                </a:solidFill>
                <a:latin typeface="Questrial"/>
                <a:ea typeface="Questrial"/>
                <a:cs typeface="Questrial"/>
                <a:sym typeface="Questrial"/>
              </a:rPr>
              <a:t> </a:t>
            </a:r>
            <a:r>
              <a:rPr strike="noStrike" u="none" b="0" cap="none" baseline="0" sz="2800" lang="en-US" i="0">
                <a:solidFill>
                  <a:schemeClr val="lt1"/>
                </a:solidFill>
                <a:latin typeface="Questrial"/>
                <a:ea typeface="Questrial"/>
                <a:cs typeface="Questrial"/>
                <a:sym typeface="Questrial"/>
              </a:rPr>
              <a:t>Case</a:t>
            </a:r>
            <a:r>
              <a:rPr strike="noStrike" u="none" b="0" cap="none" baseline="0" sz="3200" lang="en-US" i="0">
                <a:solidFill>
                  <a:schemeClr val="lt1"/>
                </a:solidFill>
                <a:latin typeface="Questrial"/>
                <a:ea typeface="Questrial"/>
                <a:cs typeface="Questrial"/>
                <a:sym typeface="Questrial"/>
              </a:rPr>
              <a:t> </a:t>
            </a:r>
            <a:r>
              <a:rPr strike="noStrike" u="none" b="0" cap="none" baseline="0" sz="2800" lang="en-US" i="0">
                <a:solidFill>
                  <a:schemeClr val="lt1"/>
                </a:solidFill>
                <a:latin typeface="Questrial"/>
                <a:ea typeface="Questrial"/>
                <a:cs typeface="Questrial"/>
                <a:sym typeface="Questrial"/>
              </a:rPr>
              <a:t>Diagram</a:t>
            </a:r>
          </a:p>
        </p:txBody>
      </p:sp>
      <p:sp>
        <p:nvSpPr>
          <p:cNvPr id="216" name="Shape 216"/>
          <p:cNvSpPr/>
          <p:nvPr/>
        </p:nvSpPr>
        <p:spPr>
          <a:xfrm>
            <a:off y="4034155" x="666750"/>
            <a:ext cy="475714" cx="7924799"/>
          </a:xfrm>
          <a:prstGeom prst="roundRect">
            <a:avLst>
              <a:gd fmla="val 16667" name="adj"/>
            </a:avLst>
          </a:prstGeom>
          <a:solidFill>
            <a:schemeClr val="accent1"/>
          </a:solidFill>
          <a:ln w="25400" cap="flat">
            <a:solidFill>
              <a:srgbClr val="21768C"/>
            </a:solidFill>
            <a:prstDash val="solid"/>
            <a:round/>
            <a:headEnd w="med" len="med" type="none"/>
            <a:tailEnd w="med" len="med" type="none"/>
          </a:ln>
        </p:spPr>
        <p:txBody>
          <a:bodyPr bIns="45700" rIns="91425" lIns="91425" tIns="45700" anchor="ctr" anchorCtr="0">
            <a:noAutofit/>
          </a:bodyPr>
          <a:lstStyle/>
          <a:p>
            <a:pPr algn="ctr" rtl="0" lvl="0" marR="0" indent="0" marL="0">
              <a:spcBef>
                <a:spcPts val="0"/>
              </a:spcBef>
              <a:buSzPct val="25000"/>
              <a:buNone/>
            </a:pPr>
            <a:r>
              <a:rPr strike="noStrike" u="none" b="0" cap="none" baseline="0" sz="2800" lang="en-US" i="0">
                <a:solidFill>
                  <a:schemeClr val="lt1"/>
                </a:solidFill>
                <a:latin typeface="Questrial"/>
                <a:ea typeface="Questrial"/>
                <a:cs typeface="Questrial"/>
                <a:sym typeface="Questrial"/>
              </a:rPr>
              <a:t>Data</a:t>
            </a:r>
            <a:r>
              <a:rPr strike="noStrike" u="none" b="0" cap="none" baseline="0" sz="3200" lang="en-US" i="0">
                <a:solidFill>
                  <a:schemeClr val="lt1"/>
                </a:solidFill>
                <a:latin typeface="Questrial"/>
                <a:ea typeface="Questrial"/>
                <a:cs typeface="Questrial"/>
                <a:sym typeface="Questrial"/>
              </a:rPr>
              <a:t> </a:t>
            </a:r>
            <a:r>
              <a:rPr strike="noStrike" u="none" b="0" cap="none" baseline="0" sz="2800" lang="en-US" i="0">
                <a:solidFill>
                  <a:schemeClr val="lt1"/>
                </a:solidFill>
                <a:latin typeface="Questrial"/>
                <a:ea typeface="Questrial"/>
                <a:cs typeface="Questrial"/>
                <a:sym typeface="Questrial"/>
              </a:rPr>
              <a:t>Flow</a:t>
            </a:r>
            <a:r>
              <a:rPr strike="noStrike" u="none" b="0" cap="none" baseline="0" sz="3200" lang="en-US" i="0">
                <a:solidFill>
                  <a:schemeClr val="lt1"/>
                </a:solidFill>
                <a:latin typeface="Questrial"/>
                <a:ea typeface="Questrial"/>
                <a:cs typeface="Questrial"/>
                <a:sym typeface="Questrial"/>
              </a:rPr>
              <a:t> </a:t>
            </a:r>
            <a:r>
              <a:rPr strike="noStrike" u="none" b="0" cap="none" baseline="0" sz="2800" lang="en-US" i="0">
                <a:solidFill>
                  <a:schemeClr val="lt1"/>
                </a:solidFill>
                <a:latin typeface="Questrial"/>
                <a:ea typeface="Questrial"/>
                <a:cs typeface="Questrial"/>
                <a:sym typeface="Questrial"/>
              </a:rPr>
              <a:t>Diagrams</a:t>
            </a:r>
          </a:p>
        </p:txBody>
      </p:sp>
      <p:sp>
        <p:nvSpPr>
          <p:cNvPr id="217" name="Shape 217"/>
          <p:cNvSpPr/>
          <p:nvPr/>
        </p:nvSpPr>
        <p:spPr>
          <a:xfrm>
            <a:off y="4516455" x="666750"/>
            <a:ext cy="475714" cx="7924799"/>
          </a:xfrm>
          <a:prstGeom prst="roundRect">
            <a:avLst>
              <a:gd fmla="val 16667" name="adj"/>
            </a:avLst>
          </a:prstGeom>
          <a:solidFill>
            <a:schemeClr val="accent1"/>
          </a:solidFill>
          <a:ln w="25400" cap="flat">
            <a:solidFill>
              <a:srgbClr val="21768C"/>
            </a:solidFill>
            <a:prstDash val="solid"/>
            <a:round/>
            <a:headEnd w="med" len="med" type="none"/>
            <a:tailEnd w="med" len="med" type="none"/>
          </a:ln>
        </p:spPr>
        <p:txBody>
          <a:bodyPr bIns="45700" rIns="91425" lIns="91425" tIns="45700" anchor="ctr" anchorCtr="0">
            <a:noAutofit/>
          </a:bodyPr>
          <a:lstStyle/>
          <a:p>
            <a:pPr algn="ctr" rtl="0" lvl="0" marR="0" indent="0" marL="0">
              <a:spcBef>
                <a:spcPts val="0"/>
              </a:spcBef>
              <a:buSzPct val="25000"/>
              <a:buNone/>
            </a:pPr>
            <a:r>
              <a:rPr strike="noStrike" u="none" b="0" cap="none" baseline="0" sz="2800" lang="en-US" i="0">
                <a:solidFill>
                  <a:schemeClr val="lt1"/>
                </a:solidFill>
                <a:latin typeface="Questrial"/>
                <a:ea typeface="Questrial"/>
                <a:cs typeface="Questrial"/>
                <a:sym typeface="Questrial"/>
              </a:rPr>
              <a:t>Functional</a:t>
            </a:r>
            <a:r>
              <a:rPr strike="noStrike" u="none" b="0" cap="none" baseline="0" sz="3200" lang="en-US" i="0">
                <a:solidFill>
                  <a:schemeClr val="lt1"/>
                </a:solidFill>
                <a:latin typeface="Questrial"/>
                <a:ea typeface="Questrial"/>
                <a:cs typeface="Questrial"/>
                <a:sym typeface="Questrial"/>
              </a:rPr>
              <a:t> </a:t>
            </a:r>
            <a:r>
              <a:rPr strike="noStrike" u="none" b="0" cap="none" baseline="0" sz="2800" lang="en-US" i="0">
                <a:solidFill>
                  <a:schemeClr val="lt1"/>
                </a:solidFill>
                <a:latin typeface="Questrial"/>
                <a:ea typeface="Questrial"/>
                <a:cs typeface="Questrial"/>
                <a:sym typeface="Questrial"/>
              </a:rPr>
              <a:t>Requirements</a:t>
            </a:r>
          </a:p>
        </p:txBody>
      </p:sp>
      <p:sp>
        <p:nvSpPr>
          <p:cNvPr id="218" name="Shape 218"/>
          <p:cNvSpPr/>
          <p:nvPr/>
        </p:nvSpPr>
        <p:spPr>
          <a:xfrm>
            <a:off y="4992169" x="666750"/>
            <a:ext cy="475714" cx="7924799"/>
          </a:xfrm>
          <a:prstGeom prst="roundRect">
            <a:avLst>
              <a:gd fmla="val 16667" name="adj"/>
            </a:avLst>
          </a:prstGeom>
          <a:solidFill>
            <a:schemeClr val="accent1"/>
          </a:solidFill>
          <a:ln w="25400" cap="flat">
            <a:solidFill>
              <a:srgbClr val="21768C"/>
            </a:solidFill>
            <a:prstDash val="solid"/>
            <a:round/>
            <a:headEnd w="med" len="med" type="none"/>
            <a:tailEnd w="med" len="med" type="none"/>
          </a:ln>
        </p:spPr>
        <p:txBody>
          <a:bodyPr bIns="45700" rIns="91425" lIns="91425" tIns="45700" anchor="ctr" anchorCtr="0">
            <a:noAutofit/>
          </a:bodyPr>
          <a:lstStyle/>
          <a:p>
            <a:pPr algn="ctr" rtl="0" lvl="0" marR="0" indent="0" marL="0">
              <a:spcBef>
                <a:spcPts val="0"/>
              </a:spcBef>
              <a:buSzPct val="25000"/>
              <a:buNone/>
            </a:pPr>
            <a:r>
              <a:rPr strike="noStrike" u="none" b="0" cap="none" baseline="0" sz="2800" lang="en-US" i="0">
                <a:solidFill>
                  <a:schemeClr val="lt1"/>
                </a:solidFill>
                <a:latin typeface="Questrial"/>
                <a:ea typeface="Questrial"/>
                <a:cs typeface="Questrial"/>
                <a:sym typeface="Questrial"/>
              </a:rPr>
              <a:t>Non-Functional</a:t>
            </a:r>
            <a:r>
              <a:rPr strike="noStrike" u="none" b="0" cap="none" baseline="0" sz="3200" lang="en-US" i="0">
                <a:solidFill>
                  <a:schemeClr val="lt1"/>
                </a:solidFill>
                <a:latin typeface="Questrial"/>
                <a:ea typeface="Questrial"/>
                <a:cs typeface="Questrial"/>
                <a:sym typeface="Questrial"/>
              </a:rPr>
              <a:t> </a:t>
            </a:r>
            <a:r>
              <a:rPr strike="noStrike" u="none" b="0" cap="none" baseline="0" sz="2800" lang="en-US" i="0">
                <a:solidFill>
                  <a:schemeClr val="lt1"/>
                </a:solidFill>
                <a:latin typeface="Questrial"/>
                <a:ea typeface="Questrial"/>
                <a:cs typeface="Questrial"/>
                <a:sym typeface="Questrial"/>
              </a:rPr>
              <a:t>Requirements</a:t>
            </a:r>
          </a:p>
        </p:txBody>
      </p:sp>
      <p:pic>
        <p:nvPicPr>
          <p:cNvPr id="219" name="Shape 219"/>
          <p:cNvPicPr preferRelativeResize="0"/>
          <p:nvPr/>
        </p:nvPicPr>
        <p:blipFill rotWithShape="1">
          <a:blip r:embed="rId3">
            <a:alphaModFix/>
          </a:blip>
          <a:srcRect t="0" b="0" r="0" l="0"/>
          <a:stretch/>
        </p:blipFill>
        <p:spPr>
          <a:xfrm>
            <a:off y="327138" x="7010400"/>
            <a:ext cy="1328056" cx="2133599"/>
          </a:xfrm>
          <a:prstGeom prst="rect">
            <a:avLst/>
          </a:prstGeom>
          <a:noFill/>
          <a:ln>
            <a:noFill/>
          </a:ln>
        </p:spPr>
      </p:pic>
      <p:sp>
        <p:nvSpPr>
          <p:cNvPr id="220" name="Shape 220"/>
          <p:cNvSpPr/>
          <p:nvPr/>
        </p:nvSpPr>
        <p:spPr>
          <a:xfrm>
            <a:off y="5467885" x="666750"/>
            <a:ext cy="475714" cx="7924799"/>
          </a:xfrm>
          <a:prstGeom prst="roundRect">
            <a:avLst>
              <a:gd fmla="val 16667" name="adj"/>
            </a:avLst>
          </a:prstGeom>
          <a:solidFill>
            <a:schemeClr val="accent1"/>
          </a:solidFill>
          <a:ln w="25400" cap="flat">
            <a:solidFill>
              <a:srgbClr val="21768C"/>
            </a:solidFill>
            <a:prstDash val="solid"/>
            <a:round/>
            <a:headEnd w="med" len="med" type="none"/>
            <a:tailEnd w="med" len="med" type="none"/>
          </a:ln>
        </p:spPr>
        <p:txBody>
          <a:bodyPr bIns="45700" rIns="91425" lIns="91425" tIns="45700" anchor="ctr" anchorCtr="0">
            <a:noAutofit/>
          </a:bodyPr>
          <a:lstStyle/>
          <a:p>
            <a:pPr algn="ctr" rtl="0" lvl="0" marR="0" indent="0" marL="0">
              <a:spcBef>
                <a:spcPts val="0"/>
              </a:spcBef>
              <a:buSzPct val="25000"/>
              <a:buNone/>
            </a:pPr>
            <a:r>
              <a:rPr strike="noStrike" u="none" b="0" cap="none" baseline="0" sz="2800" lang="en-US" i="0">
                <a:solidFill>
                  <a:schemeClr val="lt1"/>
                </a:solidFill>
                <a:latin typeface="Questrial"/>
                <a:ea typeface="Questrial"/>
                <a:cs typeface="Questrial"/>
                <a:sym typeface="Questrial"/>
              </a:rPr>
              <a:t>Prototypes</a:t>
            </a:r>
          </a:p>
        </p:txBody>
      </p:sp>
      <p:sp>
        <p:nvSpPr>
          <p:cNvPr id="221" name="Shape 221"/>
          <p:cNvSpPr/>
          <p:nvPr/>
        </p:nvSpPr>
        <p:spPr>
          <a:xfrm>
            <a:off y="5943600" x="647700"/>
            <a:ext cy="551915" cx="7924799"/>
          </a:xfrm>
          <a:prstGeom prst="roundRect">
            <a:avLst>
              <a:gd fmla="val 16667" name="adj"/>
            </a:avLst>
          </a:prstGeom>
          <a:solidFill>
            <a:schemeClr val="accent1"/>
          </a:solidFill>
          <a:ln w="25400" cap="flat">
            <a:solidFill>
              <a:srgbClr val="21768C"/>
            </a:solidFill>
            <a:prstDash val="solid"/>
            <a:round/>
            <a:headEnd w="med" len="med" type="none"/>
            <a:tailEnd w="med" len="med" type="none"/>
          </a:ln>
        </p:spPr>
        <p:txBody>
          <a:bodyPr bIns="45700" rIns="91425" lIns="91425" tIns="45700" anchor="ctr" anchorCtr="0">
            <a:noAutofit/>
          </a:bodyPr>
          <a:lstStyle/>
          <a:p>
            <a:pPr algn="ctr" rtl="0" lvl="0" marR="0" indent="0" marL="0">
              <a:spcBef>
                <a:spcPts val="0"/>
              </a:spcBef>
              <a:buSzPct val="25000"/>
              <a:buNone/>
            </a:pPr>
            <a:r>
              <a:rPr strike="noStrike" u="none" b="0" cap="none" baseline="0" sz="2800" lang="en-US" i="0">
                <a:solidFill>
                  <a:schemeClr val="lt1"/>
                </a:solidFill>
                <a:latin typeface="Questrial"/>
                <a:ea typeface="Questrial"/>
                <a:cs typeface="Questrial"/>
                <a:sym typeface="Questrial"/>
              </a:rPr>
              <a:t>What’s</a:t>
            </a:r>
            <a:r>
              <a:rPr strike="noStrike" u="none" b="0" cap="none" baseline="0" sz="3200" lang="en-US" i="0">
                <a:solidFill>
                  <a:schemeClr val="lt1"/>
                </a:solidFill>
                <a:latin typeface="Questrial"/>
                <a:ea typeface="Questrial"/>
                <a:cs typeface="Questrial"/>
                <a:sym typeface="Questrial"/>
              </a:rPr>
              <a:t> </a:t>
            </a:r>
            <a:r>
              <a:rPr strike="noStrike" u="none" b="0" cap="none" baseline="0" sz="2800" lang="en-US" i="0">
                <a:solidFill>
                  <a:schemeClr val="lt1"/>
                </a:solidFill>
                <a:latin typeface="Questrial"/>
                <a:ea typeface="Questrial"/>
                <a:cs typeface="Questrial"/>
                <a:sym typeface="Questrial"/>
              </a:rPr>
              <a:t>Next</a:t>
            </a:r>
          </a:p>
        </p:txBody>
      </p:sp>
    </p:spTree>
  </p:cSld>
  <p:clrMapOvr>
    <a:masterClrMapping/>
  </p:clrMapOvr>
  <p:transition spd="slow">
    <p:cut/>
  </p:transition>
</p:sld>
</file>

<file path=ppt/slides/slide5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86" name="Shape 686"/>
        <p:cNvGrpSpPr/>
        <p:nvPr/>
      </p:nvGrpSpPr>
      <p:grpSpPr>
        <a:xfrm>
          <a:off y="0" x="0"/>
          <a:ext cy="0" cx="0"/>
          <a:chOff y="0" x="0"/>
          <a:chExt cy="0" cx="0"/>
        </a:xfrm>
      </p:grpSpPr>
      <p:cxnSp>
        <p:nvCxnSpPr>
          <p:cNvPr id="687" name="Shape 687"/>
          <p:cNvCxnSpPr/>
          <p:nvPr/>
        </p:nvCxnSpPr>
        <p:spPr>
          <a:xfrm>
            <a:off y="533400" x="0"/>
            <a:ext cy="0" cx="9144000"/>
          </a:xfrm>
          <a:prstGeom prst="straightConnector1">
            <a:avLst/>
          </a:prstGeom>
          <a:noFill/>
          <a:ln w="19050" cap="flat">
            <a:solidFill>
              <a:schemeClr val="dk2"/>
            </a:solidFill>
            <a:prstDash val="solid"/>
            <a:round/>
            <a:headEnd w="med" len="med" type="none"/>
            <a:tailEnd w="med" len="med" type="none"/>
          </a:ln>
        </p:spPr>
      </p:cxnSp>
      <p:sp>
        <p:nvSpPr>
          <p:cNvPr id="688" name="Shape 688"/>
          <p:cNvSpPr/>
          <p:nvPr/>
        </p:nvSpPr>
        <p:spPr>
          <a:xfrm>
            <a:off y="-144463" x="155575"/>
            <a:ext cy="304799" cx="304799"/>
          </a:xfrm>
          <a:prstGeom prst="rect">
            <a:avLst/>
          </a:prstGeom>
          <a:noFill/>
          <a:ln>
            <a:noFill/>
          </a:ln>
        </p:spPr>
        <p:txBody>
          <a:bodyPr bIns="45700" rIns="91425" lIns="91425" tIns="45700" anchor="t" anchorCtr="0">
            <a:noAutofit/>
          </a:bodyPr>
          <a:lstStyle/>
          <a:p>
            <a:pPr algn="l" rtl="0" lvl="0" marR="0" indent="0" marL="0">
              <a:spcBef>
                <a:spcPts val="0"/>
              </a:spcBef>
              <a:buNone/>
            </a:pPr>
            <a:r>
              <a:t/>
            </a:r>
            <a:endParaRPr strike="noStrike" u="none" b="0" cap="none" baseline="0" sz="1800" i="0">
              <a:solidFill>
                <a:schemeClr val="dk1"/>
              </a:solidFill>
              <a:latin typeface="Arial"/>
              <a:ea typeface="Arial"/>
              <a:cs typeface="Arial"/>
              <a:sym typeface="Arial"/>
            </a:endParaRPr>
          </a:p>
        </p:txBody>
      </p:sp>
      <p:sp>
        <p:nvSpPr>
          <p:cNvPr id="689" name="Shape 689"/>
          <p:cNvSpPr/>
          <p:nvPr/>
        </p:nvSpPr>
        <p:spPr>
          <a:xfrm>
            <a:off y="7937" x="307975"/>
            <a:ext cy="304799" cx="304799"/>
          </a:xfrm>
          <a:prstGeom prst="rect">
            <a:avLst/>
          </a:prstGeom>
          <a:noFill/>
          <a:ln>
            <a:noFill/>
          </a:ln>
        </p:spPr>
        <p:txBody>
          <a:bodyPr bIns="45700" rIns="91425" lIns="91425" tIns="45700" anchor="t" anchorCtr="0">
            <a:noAutofit/>
          </a:bodyPr>
          <a:lstStyle/>
          <a:p>
            <a:pPr algn="l" rtl="0" lvl="0" marR="0" indent="0" marL="0">
              <a:spcBef>
                <a:spcPts val="0"/>
              </a:spcBef>
              <a:buNone/>
            </a:pPr>
            <a:r>
              <a:t/>
            </a:r>
            <a:endParaRPr strike="noStrike" u="none" b="0" cap="none" baseline="0" sz="1800" i="0">
              <a:solidFill>
                <a:schemeClr val="dk1"/>
              </a:solidFill>
              <a:latin typeface="Arial"/>
              <a:ea typeface="Arial"/>
              <a:cs typeface="Arial"/>
              <a:sym typeface="Arial"/>
            </a:endParaRPr>
          </a:p>
        </p:txBody>
      </p:sp>
      <p:sp>
        <p:nvSpPr>
          <p:cNvPr id="690" name="Shape 690"/>
          <p:cNvSpPr txBox="1"/>
          <p:nvPr/>
        </p:nvSpPr>
        <p:spPr>
          <a:xfrm>
            <a:off y="1905000" x="3467100"/>
            <a:ext cy="369299" cx="2209799"/>
          </a:xfrm>
          <a:prstGeom prst="rect">
            <a:avLst/>
          </a:prstGeom>
          <a:noFill/>
          <a:ln>
            <a:noFill/>
          </a:ln>
        </p:spPr>
        <p:txBody>
          <a:bodyPr bIns="45700" rIns="91425" lIns="91425" tIns="45700" anchor="t" anchorCtr="0">
            <a:noAutofit/>
          </a:bodyPr>
          <a:lstStyle/>
          <a:p>
            <a:pPr algn="l" rtl="0" lvl="0" marR="0" indent="0" marL="0">
              <a:spcBef>
                <a:spcPts val="0"/>
              </a:spcBef>
              <a:buSzPct val="25000"/>
              <a:buNone/>
            </a:pPr>
            <a:r>
              <a:rPr strike="noStrike" u="none" b="0" cap="none" baseline="0" sz="1800" lang="en-US" i="0">
                <a:solidFill>
                  <a:schemeClr val="dk1"/>
                </a:solidFill>
                <a:latin typeface="Arial"/>
                <a:ea typeface="Arial"/>
                <a:cs typeface="Arial"/>
                <a:sym typeface="Arial"/>
              </a:rPr>
              <a:t>Email:</a:t>
            </a:r>
          </a:p>
        </p:txBody>
      </p:sp>
      <p:sp>
        <p:nvSpPr>
          <p:cNvPr id="691" name="Shape 691"/>
          <p:cNvSpPr txBox="1"/>
          <p:nvPr/>
        </p:nvSpPr>
        <p:spPr>
          <a:xfrm>
            <a:off y="2819400" x="3467100"/>
            <a:ext cy="381000" cx="2362200"/>
          </a:xfrm>
          <a:prstGeom prst="rect">
            <a:avLst/>
          </a:prstGeom>
          <a:noFill/>
          <a:ln>
            <a:noFill/>
          </a:ln>
        </p:spPr>
        <p:txBody>
          <a:bodyPr bIns="45700" rIns="91425" lIns="91425" tIns="45700" anchor="t" anchorCtr="0">
            <a:noAutofit/>
          </a:bodyPr>
          <a:lstStyle/>
          <a:p>
            <a:pPr algn="l" rtl="0" lvl="0" marR="0" indent="0" marL="0">
              <a:spcBef>
                <a:spcPts val="0"/>
              </a:spcBef>
              <a:buSzPct val="25000"/>
              <a:buNone/>
            </a:pPr>
            <a:r>
              <a:rPr strike="noStrike" u="none" b="0" cap="none" baseline="0" sz="1800" lang="en-US" i="0">
                <a:solidFill>
                  <a:schemeClr val="dk1"/>
                </a:solidFill>
                <a:latin typeface="Arial"/>
                <a:ea typeface="Arial"/>
                <a:cs typeface="Arial"/>
                <a:sym typeface="Arial"/>
              </a:rPr>
              <a:t>Password:</a:t>
            </a:r>
          </a:p>
        </p:txBody>
      </p:sp>
      <p:sp>
        <p:nvSpPr>
          <p:cNvPr id="692" name="Shape 692"/>
          <p:cNvSpPr txBox="1"/>
          <p:nvPr/>
        </p:nvSpPr>
        <p:spPr>
          <a:xfrm>
            <a:off y="11865" x="3048000"/>
            <a:ext cy="373199" cx="3429000"/>
          </a:xfrm>
          <a:prstGeom prst="rect">
            <a:avLst/>
          </a:prstGeom>
          <a:noFill/>
          <a:ln>
            <a:noFill/>
          </a:ln>
        </p:spPr>
        <p:txBody>
          <a:bodyPr bIns="45700" rIns="91425" lIns="91425" tIns="45700" anchor="t" anchorCtr="0">
            <a:noAutofit/>
          </a:bodyPr>
          <a:lstStyle/>
          <a:p>
            <a:pPr algn="ctr" rtl="0" lvl="0" marR="0" indent="0" marL="0">
              <a:spcBef>
                <a:spcPts val="0"/>
              </a:spcBef>
              <a:buSzPct val="25000"/>
              <a:buNone/>
            </a:pPr>
            <a:r>
              <a:rPr sz="1800" lang="en-US">
                <a:solidFill>
                  <a:schemeClr val="dk1"/>
                </a:solidFill>
              </a:rPr>
              <a:t>Faculty Login</a:t>
            </a:r>
          </a:p>
        </p:txBody>
      </p:sp>
      <p:pic>
        <p:nvPicPr>
          <p:cNvPr id="693" name="Shape 693"/>
          <p:cNvPicPr preferRelativeResize="0"/>
          <p:nvPr/>
        </p:nvPicPr>
        <p:blipFill rotWithShape="1">
          <a:blip r:embed="rId3">
            <a:alphaModFix/>
          </a:blip>
          <a:srcRect t="0" b="0" r="0" l="0"/>
          <a:stretch/>
        </p:blipFill>
        <p:spPr>
          <a:xfrm>
            <a:off y="817872" x="307973"/>
            <a:ext cy="1037099" cx="1673099"/>
          </a:xfrm>
          <a:prstGeom prst="rect">
            <a:avLst/>
          </a:prstGeom>
          <a:noFill/>
          <a:ln>
            <a:noFill/>
          </a:ln>
        </p:spPr>
      </p:pic>
      <p:sp>
        <p:nvSpPr>
          <p:cNvPr id="694" name="Shape 694"/>
          <p:cNvSpPr/>
          <p:nvPr/>
        </p:nvSpPr>
        <p:spPr>
          <a:xfrm>
            <a:off y="3886200" x="3505200"/>
            <a:ext cy="381000" cx="2228999"/>
          </a:xfrm>
          <a:prstGeom prst="roundRect">
            <a:avLst>
              <a:gd fmla="val 16667" name="adj"/>
            </a:avLst>
          </a:prstGeom>
          <a:solidFill>
            <a:schemeClr val="dk1"/>
          </a:solidFill>
          <a:ln>
            <a:noFill/>
          </a:ln>
        </p:spPr>
        <p:txBody>
          <a:bodyPr bIns="45700" rIns="91425" lIns="91425" tIns="45700" anchor="ctr" anchorCtr="0">
            <a:noAutofit/>
          </a:bodyPr>
          <a:lstStyle/>
          <a:p>
            <a:pPr algn="ctr" rtl="0" lvl="0" marR="0" indent="0" marL="0">
              <a:spcBef>
                <a:spcPts val="0"/>
              </a:spcBef>
              <a:buSzPct val="25000"/>
              <a:buNone/>
            </a:pPr>
            <a:r>
              <a:rPr strike="noStrike" u="none" b="0" cap="none" baseline="0" sz="1800" lang="en-US" i="0">
                <a:solidFill>
                  <a:schemeClr val="accent1"/>
                </a:solidFill>
                <a:latin typeface="Arial"/>
                <a:ea typeface="Arial"/>
                <a:cs typeface="Arial"/>
                <a:sym typeface="Arial"/>
              </a:rPr>
              <a:t>Login</a:t>
            </a:r>
          </a:p>
        </p:txBody>
      </p:sp>
      <p:sp>
        <p:nvSpPr>
          <p:cNvPr id="695" name="Shape 695"/>
          <p:cNvSpPr/>
          <p:nvPr/>
        </p:nvSpPr>
        <p:spPr>
          <a:xfrm>
            <a:off y="2333375" x="3556850"/>
            <a:ext cy="381000" cx="2209799"/>
          </a:xfrm>
          <a:prstGeom prst="roundRect">
            <a:avLst>
              <a:gd fmla="val 16667" name="adj"/>
            </a:avLst>
          </a:prstGeom>
          <a:solidFill>
            <a:schemeClr val="lt2"/>
          </a:solidFill>
          <a:ln w="19050" cap="flat">
            <a:solidFill>
              <a:schemeClr val="dk2"/>
            </a:solidFill>
            <a:prstDash val="solid"/>
            <a:round/>
            <a:headEnd w="med" len="med" type="none"/>
            <a:tailEnd w="med" len="med" type="none"/>
          </a:ln>
        </p:spPr>
        <p:txBody>
          <a:bodyPr bIns="91425" rIns="91425" lIns="91425" tIns="91425" anchor="ctr" anchorCtr="0">
            <a:noAutofit/>
          </a:bodyPr>
          <a:lstStyle/>
          <a:p>
            <a:pPr rtl="0" lvl="0">
              <a:spcBef>
                <a:spcPts val="0"/>
              </a:spcBef>
              <a:buNone/>
            </a:pPr>
            <a:r>
              <a:t/>
            </a:r>
            <a:endParaRPr/>
          </a:p>
        </p:txBody>
      </p:sp>
      <p:sp>
        <p:nvSpPr>
          <p:cNvPr id="696" name="Shape 696"/>
          <p:cNvSpPr txBox="1"/>
          <p:nvPr/>
        </p:nvSpPr>
        <p:spPr>
          <a:xfrm>
            <a:off y="4362900" x="3530100"/>
            <a:ext cy="171000" cx="2083799"/>
          </a:xfrm>
          <a:prstGeom prst="rect">
            <a:avLst/>
          </a:prstGeom>
          <a:noFill/>
          <a:ln>
            <a:noFill/>
          </a:ln>
        </p:spPr>
        <p:txBody>
          <a:bodyPr bIns="91425" rIns="91425" lIns="91425" tIns="91425" anchor="t" anchorCtr="0">
            <a:noAutofit/>
          </a:bodyPr>
          <a:lstStyle/>
          <a:p>
            <a:pPr rtl="0" lvl="0">
              <a:spcBef>
                <a:spcPts val="0"/>
              </a:spcBef>
              <a:buNone/>
            </a:pPr>
            <a:r>
              <a:rPr u="sng" sz="1200" lang="en-US">
                <a:solidFill>
                  <a:schemeClr val="dk1"/>
                </a:solidFill>
                <a:hlinkClick r:id="rId4"/>
              </a:rPr>
              <a:t>Faculty Member? Click here</a:t>
            </a:r>
          </a:p>
        </p:txBody>
      </p:sp>
      <p:sp>
        <p:nvSpPr>
          <p:cNvPr id="697" name="Shape 697"/>
          <p:cNvSpPr/>
          <p:nvPr/>
        </p:nvSpPr>
        <p:spPr>
          <a:xfrm>
            <a:off y="3247775" x="3556850"/>
            <a:ext cy="381000" cx="2209799"/>
          </a:xfrm>
          <a:prstGeom prst="roundRect">
            <a:avLst>
              <a:gd fmla="val 16667" name="adj"/>
            </a:avLst>
          </a:prstGeom>
          <a:solidFill>
            <a:schemeClr val="lt2"/>
          </a:solidFill>
          <a:ln w="19050" cap="flat">
            <a:solidFill>
              <a:schemeClr val="dk2"/>
            </a:solidFill>
            <a:prstDash val="solid"/>
            <a:round/>
            <a:headEnd w="med" len="med" type="none"/>
            <a:tailEnd w="med" len="med" type="none"/>
          </a:ln>
        </p:spPr>
        <p:txBody>
          <a:bodyPr bIns="91425" rIns="91425" lIns="91425" tIns="91425" anchor="ctr" anchorCtr="0">
            <a:noAutofit/>
          </a:bodyPr>
          <a:lstStyle/>
          <a:p>
            <a:pPr rtl="0" lvl="0">
              <a:spcBef>
                <a:spcPts val="0"/>
              </a:spcBef>
              <a:buNone/>
            </a:pPr>
            <a:r>
              <a:t/>
            </a:r>
            <a:endParaRPr/>
          </a:p>
        </p:txBody>
      </p:sp>
    </p:spTree>
  </p:cSld>
  <p:clrMapOvr>
    <a:masterClrMapping/>
  </p:clrMapOvr>
  <p:transition spd="slow">
    <p:cut/>
  </p:transition>
</p:sld>
</file>

<file path=ppt/slides/slide5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01" name="Shape 701"/>
        <p:cNvGrpSpPr/>
        <p:nvPr/>
      </p:nvGrpSpPr>
      <p:grpSpPr>
        <a:xfrm>
          <a:off y="0" x="0"/>
          <a:ext cy="0" cx="0"/>
          <a:chOff y="0" x="0"/>
          <a:chExt cy="0" cx="0"/>
        </a:xfrm>
      </p:grpSpPr>
      <p:cxnSp>
        <p:nvCxnSpPr>
          <p:cNvPr id="702" name="Shape 702"/>
          <p:cNvCxnSpPr/>
          <p:nvPr/>
        </p:nvCxnSpPr>
        <p:spPr>
          <a:xfrm>
            <a:off y="533400" x="0"/>
            <a:ext cy="0" cx="9144000"/>
          </a:xfrm>
          <a:prstGeom prst="straightConnector1">
            <a:avLst/>
          </a:prstGeom>
          <a:noFill/>
          <a:ln w="19050" cap="flat">
            <a:solidFill>
              <a:schemeClr val="dk2"/>
            </a:solidFill>
            <a:prstDash val="solid"/>
            <a:round/>
            <a:headEnd w="med" len="med" type="none"/>
            <a:tailEnd w="med" len="med" type="none"/>
          </a:ln>
        </p:spPr>
      </p:cxnSp>
      <p:sp>
        <p:nvSpPr>
          <p:cNvPr id="703" name="Shape 703"/>
          <p:cNvSpPr/>
          <p:nvPr/>
        </p:nvSpPr>
        <p:spPr>
          <a:xfrm>
            <a:off y="-144463" x="155575"/>
            <a:ext cy="304799" cx="304799"/>
          </a:xfrm>
          <a:prstGeom prst="rect">
            <a:avLst/>
          </a:prstGeom>
          <a:noFill/>
          <a:ln>
            <a:noFill/>
          </a:ln>
        </p:spPr>
        <p:txBody>
          <a:bodyPr bIns="45700" rIns="91425" lIns="91425" tIns="45700" anchor="t" anchorCtr="0">
            <a:noAutofit/>
          </a:bodyPr>
          <a:lstStyle/>
          <a:p>
            <a:pPr algn="l" rtl="0" lvl="0" marR="0" indent="0" marL="0">
              <a:spcBef>
                <a:spcPts val="0"/>
              </a:spcBef>
              <a:buNone/>
            </a:pPr>
            <a:r>
              <a:t/>
            </a:r>
            <a:endParaRPr strike="noStrike" u="none" b="0" cap="none" baseline="0" sz="1800" i="0">
              <a:solidFill>
                <a:schemeClr val="dk1"/>
              </a:solidFill>
              <a:latin typeface="Arial"/>
              <a:ea typeface="Arial"/>
              <a:cs typeface="Arial"/>
              <a:sym typeface="Arial"/>
            </a:endParaRPr>
          </a:p>
        </p:txBody>
      </p:sp>
      <p:sp>
        <p:nvSpPr>
          <p:cNvPr id="704" name="Shape 704"/>
          <p:cNvSpPr/>
          <p:nvPr/>
        </p:nvSpPr>
        <p:spPr>
          <a:xfrm>
            <a:off y="7937" x="307975"/>
            <a:ext cy="304799" cx="304799"/>
          </a:xfrm>
          <a:prstGeom prst="rect">
            <a:avLst/>
          </a:prstGeom>
          <a:noFill/>
          <a:ln>
            <a:noFill/>
          </a:ln>
        </p:spPr>
        <p:txBody>
          <a:bodyPr bIns="45700" rIns="91425" lIns="91425" tIns="45700" anchor="t" anchorCtr="0">
            <a:noAutofit/>
          </a:bodyPr>
          <a:lstStyle/>
          <a:p>
            <a:pPr algn="l" rtl="0" lvl="0" marR="0" indent="0" marL="0">
              <a:spcBef>
                <a:spcPts val="0"/>
              </a:spcBef>
              <a:buNone/>
            </a:pPr>
            <a:r>
              <a:t/>
            </a:r>
            <a:endParaRPr strike="noStrike" u="none" b="0" cap="none" baseline="0" sz="1800" i="0">
              <a:solidFill>
                <a:schemeClr val="dk1"/>
              </a:solidFill>
              <a:latin typeface="Arial"/>
              <a:ea typeface="Arial"/>
              <a:cs typeface="Arial"/>
              <a:sym typeface="Arial"/>
            </a:endParaRPr>
          </a:p>
        </p:txBody>
      </p:sp>
      <p:sp>
        <p:nvSpPr>
          <p:cNvPr id="705" name="Shape 705"/>
          <p:cNvSpPr txBox="1"/>
          <p:nvPr/>
        </p:nvSpPr>
        <p:spPr>
          <a:xfrm>
            <a:off y="1905000" x="3467100"/>
            <a:ext cy="369299" cx="2209799"/>
          </a:xfrm>
          <a:prstGeom prst="rect">
            <a:avLst/>
          </a:prstGeom>
          <a:noFill/>
          <a:ln>
            <a:noFill/>
          </a:ln>
        </p:spPr>
        <p:txBody>
          <a:bodyPr bIns="45700" rIns="91425" lIns="91425" tIns="45700" anchor="t" anchorCtr="0">
            <a:noAutofit/>
          </a:bodyPr>
          <a:lstStyle/>
          <a:p>
            <a:pPr algn="l" rtl="0" lvl="0" marR="0" indent="0" marL="0">
              <a:spcBef>
                <a:spcPts val="0"/>
              </a:spcBef>
              <a:buSzPct val="25000"/>
              <a:buNone/>
            </a:pPr>
            <a:r>
              <a:rPr sz="1800" lang="en-US">
                <a:solidFill>
                  <a:schemeClr val="dk1"/>
                </a:solidFill>
              </a:rPr>
              <a:t>Faculty </a:t>
            </a:r>
            <a:r>
              <a:rPr strike="noStrike" u="none" b="0" cap="none" baseline="0" sz="1800" lang="en-US" i="0">
                <a:solidFill>
                  <a:schemeClr val="dk1"/>
                </a:solidFill>
                <a:latin typeface="Arial"/>
                <a:ea typeface="Arial"/>
                <a:cs typeface="Arial"/>
                <a:sym typeface="Arial"/>
              </a:rPr>
              <a:t>Email:</a:t>
            </a:r>
          </a:p>
        </p:txBody>
      </p:sp>
      <p:sp>
        <p:nvSpPr>
          <p:cNvPr id="706" name="Shape 706"/>
          <p:cNvSpPr txBox="1"/>
          <p:nvPr/>
        </p:nvSpPr>
        <p:spPr>
          <a:xfrm>
            <a:off y="2819400" x="3467100"/>
            <a:ext cy="381000" cx="2362200"/>
          </a:xfrm>
          <a:prstGeom prst="rect">
            <a:avLst/>
          </a:prstGeom>
          <a:noFill/>
          <a:ln>
            <a:noFill/>
          </a:ln>
        </p:spPr>
        <p:txBody>
          <a:bodyPr bIns="45700" rIns="91425" lIns="91425" tIns="45700" anchor="t" anchorCtr="0">
            <a:noAutofit/>
          </a:bodyPr>
          <a:lstStyle/>
          <a:p>
            <a:pPr algn="l" rtl="0" lvl="0" marR="0" indent="0" marL="0">
              <a:spcBef>
                <a:spcPts val="0"/>
              </a:spcBef>
              <a:buSzPct val="25000"/>
              <a:buNone/>
            </a:pPr>
            <a:r>
              <a:rPr strike="noStrike" u="none" b="0" cap="none" baseline="0" sz="1800" lang="en-US" i="0">
                <a:solidFill>
                  <a:schemeClr val="dk1"/>
                </a:solidFill>
                <a:latin typeface="Arial"/>
                <a:ea typeface="Arial"/>
                <a:cs typeface="Arial"/>
                <a:sym typeface="Arial"/>
              </a:rPr>
              <a:t>Password:</a:t>
            </a:r>
          </a:p>
        </p:txBody>
      </p:sp>
      <p:sp>
        <p:nvSpPr>
          <p:cNvPr id="707" name="Shape 707"/>
          <p:cNvSpPr txBox="1"/>
          <p:nvPr/>
        </p:nvSpPr>
        <p:spPr>
          <a:xfrm>
            <a:off y="11865" x="3048000"/>
            <a:ext cy="373199" cx="3429000"/>
          </a:xfrm>
          <a:prstGeom prst="rect">
            <a:avLst/>
          </a:prstGeom>
          <a:noFill/>
          <a:ln>
            <a:noFill/>
          </a:ln>
        </p:spPr>
        <p:txBody>
          <a:bodyPr bIns="45700" rIns="91425" lIns="91425" tIns="45700" anchor="t" anchorCtr="0">
            <a:noAutofit/>
          </a:bodyPr>
          <a:lstStyle/>
          <a:p>
            <a:pPr algn="ctr" rtl="0" lvl="0" marR="0" indent="0" marL="0">
              <a:spcBef>
                <a:spcPts val="0"/>
              </a:spcBef>
              <a:buSzPct val="25000"/>
              <a:buNone/>
            </a:pPr>
            <a:r>
              <a:rPr sz="1800" lang="en-US">
                <a:solidFill>
                  <a:schemeClr val="dk1"/>
                </a:solidFill>
              </a:rPr>
              <a:t>Faculty Login</a:t>
            </a:r>
          </a:p>
        </p:txBody>
      </p:sp>
      <p:pic>
        <p:nvPicPr>
          <p:cNvPr id="708" name="Shape 708"/>
          <p:cNvPicPr preferRelativeResize="0"/>
          <p:nvPr/>
        </p:nvPicPr>
        <p:blipFill rotWithShape="1">
          <a:blip r:embed="rId3">
            <a:alphaModFix/>
          </a:blip>
          <a:srcRect t="0" b="0" r="0" l="0"/>
          <a:stretch/>
        </p:blipFill>
        <p:spPr>
          <a:xfrm>
            <a:off y="817872" x="307973"/>
            <a:ext cy="1037099" cx="1673099"/>
          </a:xfrm>
          <a:prstGeom prst="rect">
            <a:avLst/>
          </a:prstGeom>
          <a:noFill/>
          <a:ln>
            <a:noFill/>
          </a:ln>
        </p:spPr>
      </p:pic>
      <p:sp>
        <p:nvSpPr>
          <p:cNvPr id="709" name="Shape 709"/>
          <p:cNvSpPr/>
          <p:nvPr/>
        </p:nvSpPr>
        <p:spPr>
          <a:xfrm>
            <a:off y="3886200" x="3505200"/>
            <a:ext cy="381000" cx="2228999"/>
          </a:xfrm>
          <a:prstGeom prst="roundRect">
            <a:avLst>
              <a:gd fmla="val 16667" name="adj"/>
            </a:avLst>
          </a:prstGeom>
          <a:solidFill>
            <a:schemeClr val="dk1"/>
          </a:solidFill>
          <a:ln>
            <a:noFill/>
          </a:ln>
        </p:spPr>
        <p:txBody>
          <a:bodyPr bIns="45700" rIns="91425" lIns="91425" tIns="45700" anchor="ctr" anchorCtr="0">
            <a:noAutofit/>
          </a:bodyPr>
          <a:lstStyle/>
          <a:p>
            <a:pPr algn="ctr" rtl="0" lvl="0" marR="0" indent="0" marL="0">
              <a:spcBef>
                <a:spcPts val="0"/>
              </a:spcBef>
              <a:buSzPct val="25000"/>
              <a:buNone/>
            </a:pPr>
            <a:r>
              <a:rPr sz="1800" lang="en-US">
                <a:solidFill>
                  <a:schemeClr val="accent1"/>
                </a:solidFill>
              </a:rPr>
              <a:t>Login</a:t>
            </a:r>
          </a:p>
        </p:txBody>
      </p:sp>
      <p:sp>
        <p:nvSpPr>
          <p:cNvPr id="710" name="Shape 710"/>
          <p:cNvSpPr/>
          <p:nvPr/>
        </p:nvSpPr>
        <p:spPr>
          <a:xfrm>
            <a:off y="2333375" x="3556850"/>
            <a:ext cy="381000" cx="2209799"/>
          </a:xfrm>
          <a:prstGeom prst="roundRect">
            <a:avLst>
              <a:gd fmla="val 16667" name="adj"/>
            </a:avLst>
          </a:prstGeom>
          <a:solidFill>
            <a:schemeClr val="lt2"/>
          </a:solidFill>
          <a:ln w="19050" cap="flat">
            <a:solidFill>
              <a:schemeClr val="dk2"/>
            </a:solidFill>
            <a:prstDash val="solid"/>
            <a:round/>
            <a:headEnd w="med" len="med" type="none"/>
            <a:tailEnd w="med" len="med" type="none"/>
          </a:ln>
        </p:spPr>
        <p:txBody>
          <a:bodyPr bIns="91425" rIns="91425" lIns="91425" tIns="91425" anchor="ctr" anchorCtr="0">
            <a:noAutofit/>
          </a:bodyPr>
          <a:lstStyle/>
          <a:p>
            <a:pPr rtl="0" lvl="0">
              <a:spcBef>
                <a:spcPts val="0"/>
              </a:spcBef>
              <a:buNone/>
            </a:pPr>
            <a:r>
              <a:rPr lang="en-US"/>
              <a:t>jdsmit@siena.edu</a:t>
            </a:r>
          </a:p>
        </p:txBody>
      </p:sp>
      <p:sp>
        <p:nvSpPr>
          <p:cNvPr id="711" name="Shape 711"/>
          <p:cNvSpPr/>
          <p:nvPr/>
        </p:nvSpPr>
        <p:spPr>
          <a:xfrm>
            <a:off y="3247775" x="3556850"/>
            <a:ext cy="381000" cx="2209799"/>
          </a:xfrm>
          <a:prstGeom prst="roundRect">
            <a:avLst>
              <a:gd fmla="val 16667" name="adj"/>
            </a:avLst>
          </a:prstGeom>
          <a:solidFill>
            <a:schemeClr val="lt2"/>
          </a:solidFill>
          <a:ln w="19050" cap="flat">
            <a:solidFill>
              <a:schemeClr val="dk2"/>
            </a:solidFill>
            <a:prstDash val="solid"/>
            <a:round/>
            <a:headEnd w="med" len="med" type="none"/>
            <a:tailEnd w="med" len="med" type="none"/>
          </a:ln>
        </p:spPr>
        <p:txBody>
          <a:bodyPr bIns="91425" rIns="91425" lIns="91425" tIns="91425" anchor="ctr" anchorCtr="0">
            <a:noAutofit/>
          </a:bodyPr>
          <a:lstStyle/>
          <a:p>
            <a:pPr rtl="0" lvl="0">
              <a:spcBef>
                <a:spcPts val="0"/>
              </a:spcBef>
              <a:buNone/>
            </a:pPr>
            <a:r>
              <a:rPr lang="en-US"/>
              <a:t>**********</a:t>
            </a:r>
          </a:p>
        </p:txBody>
      </p:sp>
    </p:spTree>
  </p:cSld>
  <p:clrMapOvr>
    <a:masterClrMapping/>
  </p:clrMapOvr>
  <p:transition spd="slow">
    <p:cut/>
  </p:transition>
</p:sld>
</file>

<file path=ppt/slides/slide5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15" name="Shape 715"/>
        <p:cNvGrpSpPr/>
        <p:nvPr/>
      </p:nvGrpSpPr>
      <p:grpSpPr>
        <a:xfrm>
          <a:off y="0" x="0"/>
          <a:ext cy="0" cx="0"/>
          <a:chOff y="0" x="0"/>
          <a:chExt cy="0" cx="0"/>
        </a:xfrm>
      </p:grpSpPr>
      <p:sp>
        <p:nvSpPr>
          <p:cNvPr id="716" name="Shape 716"/>
          <p:cNvSpPr/>
          <p:nvPr/>
        </p:nvSpPr>
        <p:spPr>
          <a:xfrm>
            <a:off y="2694725" x="2195725"/>
            <a:ext cy="955199" cx="2381099"/>
          </a:xfrm>
          <a:prstGeom prst="roundRect">
            <a:avLst>
              <a:gd fmla="val 16667" name="adj"/>
            </a:avLst>
          </a:prstGeom>
          <a:solidFill>
            <a:schemeClr val="dk2"/>
          </a:solidFill>
          <a:ln w="19050" cap="flat">
            <a:solidFill>
              <a:schemeClr val="dk2"/>
            </a:solidFill>
            <a:prstDash val="solid"/>
            <a:round/>
            <a:headEnd w="med" len="med" type="none"/>
            <a:tailEnd w="med" len="med" type="none"/>
          </a:ln>
        </p:spPr>
        <p:txBody>
          <a:bodyPr bIns="91425" rIns="91425" lIns="91425" tIns="91425" anchor="ctr" anchorCtr="0">
            <a:noAutofit/>
          </a:bodyPr>
          <a:lstStyle/>
          <a:p>
            <a:pPr algn="ctr" rtl="0" lvl="0" indent="0" marL="0">
              <a:spcBef>
                <a:spcPts val="0"/>
              </a:spcBef>
              <a:buNone/>
            </a:pPr>
            <a:r>
              <a:rPr b="1" sz="2500" lang="en-US">
                <a:solidFill>
                  <a:schemeClr val="accent2"/>
                </a:solidFill>
              </a:rPr>
              <a:t>Create Teams</a:t>
            </a:r>
          </a:p>
        </p:txBody>
      </p:sp>
      <p:sp>
        <p:nvSpPr>
          <p:cNvPr id="717" name="Shape 717"/>
          <p:cNvSpPr/>
          <p:nvPr/>
        </p:nvSpPr>
        <p:spPr>
          <a:xfrm>
            <a:off y="2694725" x="5057100"/>
            <a:ext cy="955199" cx="2381099"/>
          </a:xfrm>
          <a:prstGeom prst="roundRect">
            <a:avLst>
              <a:gd fmla="val 16667" name="adj"/>
            </a:avLst>
          </a:prstGeom>
          <a:solidFill>
            <a:schemeClr val="dk1"/>
          </a:solidFill>
          <a:ln w="19050" cap="flat">
            <a:solidFill>
              <a:schemeClr val="dk2"/>
            </a:solidFill>
            <a:prstDash val="solid"/>
            <a:round/>
            <a:headEnd w="med" len="med" type="none"/>
            <a:tailEnd w="med" len="med" type="none"/>
          </a:ln>
        </p:spPr>
        <p:txBody>
          <a:bodyPr bIns="91425" rIns="91425" lIns="91425" tIns="91425" anchor="ctr" anchorCtr="0">
            <a:noAutofit/>
          </a:bodyPr>
          <a:lstStyle/>
          <a:p>
            <a:pPr algn="ctr" rtl="0" lvl="0">
              <a:spcBef>
                <a:spcPts val="0"/>
              </a:spcBef>
              <a:buNone/>
            </a:pPr>
            <a:r>
              <a:rPr b="1" sz="2500" lang="en-US">
                <a:solidFill>
                  <a:schemeClr val="accent1"/>
                </a:solidFill>
              </a:rPr>
              <a:t>Establish Evaluations</a:t>
            </a:r>
          </a:p>
        </p:txBody>
      </p:sp>
      <p:sp>
        <p:nvSpPr>
          <p:cNvPr id="718" name="Shape 718"/>
          <p:cNvSpPr txBox="1"/>
          <p:nvPr/>
        </p:nvSpPr>
        <p:spPr>
          <a:xfrm>
            <a:off y="1454300" x="3421875"/>
            <a:ext cy="513300" cx="2381099"/>
          </a:xfrm>
          <a:prstGeom prst="rect">
            <a:avLst/>
          </a:prstGeom>
          <a:noFill/>
          <a:ln>
            <a:noFill/>
          </a:ln>
        </p:spPr>
        <p:txBody>
          <a:bodyPr bIns="91425" rIns="91425" lIns="91425" tIns="91425" anchor="t" anchorCtr="0">
            <a:noAutofit/>
          </a:bodyPr>
          <a:lstStyle/>
          <a:p>
            <a:pPr algn="ctr" rtl="0" lvl="0">
              <a:spcBef>
                <a:spcPts val="0"/>
              </a:spcBef>
              <a:buNone/>
            </a:pPr>
            <a:r>
              <a:rPr b="1" lang="en-US">
                <a:solidFill>
                  <a:srgbClr val="38761D"/>
                </a:solidFill>
              </a:rPr>
              <a:t>Welcome!</a:t>
            </a:r>
          </a:p>
        </p:txBody>
      </p:sp>
      <p:sp>
        <p:nvSpPr>
          <p:cNvPr id="719" name="Shape 719"/>
          <p:cNvSpPr txBox="1"/>
          <p:nvPr/>
        </p:nvSpPr>
        <p:spPr>
          <a:xfrm>
            <a:off y="0" x="3721275"/>
            <a:ext cy="356399" cx="1796400"/>
          </a:xfrm>
          <a:prstGeom prst="rect">
            <a:avLst/>
          </a:prstGeom>
          <a:noFill/>
          <a:ln>
            <a:noFill/>
          </a:ln>
        </p:spPr>
        <p:txBody>
          <a:bodyPr bIns="91425" rIns="91425" lIns="91425" tIns="91425" anchor="t" anchorCtr="0">
            <a:noAutofit/>
          </a:bodyPr>
          <a:lstStyle/>
          <a:p>
            <a:pPr algn="ctr" rtl="0" lvl="0">
              <a:spcBef>
                <a:spcPts val="0"/>
              </a:spcBef>
              <a:buNone/>
            </a:pPr>
            <a:r>
              <a:rPr b="1" lang="en-US">
                <a:solidFill>
                  <a:srgbClr val="38761D"/>
                </a:solidFill>
              </a:rPr>
              <a:t>Faculty Portal</a:t>
            </a:r>
          </a:p>
        </p:txBody>
      </p:sp>
      <p:pic>
        <p:nvPicPr>
          <p:cNvPr id="720" name="Shape 720"/>
          <p:cNvPicPr preferRelativeResize="0"/>
          <p:nvPr/>
        </p:nvPicPr>
        <p:blipFill rotWithShape="1">
          <a:blip r:embed="rId3">
            <a:alphaModFix/>
          </a:blip>
          <a:srcRect t="0" b="0" r="0" l="0"/>
          <a:stretch/>
        </p:blipFill>
        <p:spPr>
          <a:xfrm>
            <a:off y="817872" x="307973"/>
            <a:ext cy="1037099" cx="1673099"/>
          </a:xfrm>
          <a:prstGeom prst="rect">
            <a:avLst/>
          </a:prstGeom>
          <a:noFill/>
          <a:ln>
            <a:noFill/>
          </a:ln>
        </p:spPr>
      </p:pic>
      <p:cxnSp>
        <p:nvCxnSpPr>
          <p:cNvPr id="721" name="Shape 721"/>
          <p:cNvCxnSpPr/>
          <p:nvPr/>
        </p:nvCxnSpPr>
        <p:spPr>
          <a:xfrm>
            <a:off y="533400" x="0"/>
            <a:ext cy="0" cx="9144000"/>
          </a:xfrm>
          <a:prstGeom prst="straightConnector1">
            <a:avLst/>
          </a:prstGeom>
          <a:noFill/>
          <a:ln w="19050" cap="flat">
            <a:solidFill>
              <a:schemeClr val="dk2"/>
            </a:solidFill>
            <a:prstDash val="solid"/>
            <a:round/>
            <a:headEnd w="med" len="med" type="none"/>
            <a:tailEnd w="med" len="med" type="none"/>
          </a:ln>
        </p:spPr>
      </p:cxnSp>
      <p:sp>
        <p:nvSpPr>
          <p:cNvPr id="722" name="Shape 722"/>
          <p:cNvSpPr/>
          <p:nvPr/>
        </p:nvSpPr>
        <p:spPr>
          <a:xfrm>
            <a:off y="4059050" x="3381450"/>
            <a:ext cy="955199" cx="2381099"/>
          </a:xfrm>
          <a:prstGeom prst="roundRect">
            <a:avLst>
              <a:gd fmla="val 16667" name="adj"/>
            </a:avLst>
          </a:prstGeom>
          <a:solidFill>
            <a:schemeClr val="dk2"/>
          </a:solidFill>
          <a:ln w="19050" cap="flat">
            <a:solidFill>
              <a:schemeClr val="dk2"/>
            </a:solidFill>
            <a:prstDash val="solid"/>
            <a:round/>
            <a:headEnd w="med" len="med" type="none"/>
            <a:tailEnd w="med" len="med" type="none"/>
          </a:ln>
        </p:spPr>
        <p:txBody>
          <a:bodyPr bIns="91425" rIns="91425" lIns="91425" tIns="91425" anchor="ctr" anchorCtr="0">
            <a:noAutofit/>
          </a:bodyPr>
          <a:lstStyle/>
          <a:p>
            <a:pPr algn="ctr" rtl="0" lvl="0" indent="0" marL="0">
              <a:spcBef>
                <a:spcPts val="0"/>
              </a:spcBef>
              <a:buNone/>
            </a:pPr>
            <a:r>
              <a:rPr b="1" sz="2500" lang="en-US">
                <a:solidFill>
                  <a:schemeClr val="accent2"/>
                </a:solidFill>
              </a:rPr>
              <a:t>View Evaluations</a:t>
            </a:r>
          </a:p>
        </p:txBody>
      </p:sp>
      <p:sp>
        <p:nvSpPr>
          <p:cNvPr id="723" name="Shape 723"/>
          <p:cNvSpPr txBox="1"/>
          <p:nvPr/>
        </p:nvSpPr>
        <p:spPr>
          <a:xfrm>
            <a:off y="0" x="7759875"/>
            <a:ext cy="356399" cx="1796400"/>
          </a:xfrm>
          <a:prstGeom prst="rect">
            <a:avLst/>
          </a:prstGeom>
          <a:noFill/>
          <a:ln>
            <a:noFill/>
          </a:ln>
        </p:spPr>
        <p:txBody>
          <a:bodyPr bIns="91425" rIns="91425" lIns="91425" tIns="91425" anchor="t" anchorCtr="0">
            <a:noAutofit/>
          </a:bodyPr>
          <a:lstStyle/>
          <a:p>
            <a:pPr algn="ctr" rtl="0" lvl="0">
              <a:spcBef>
                <a:spcPts val="0"/>
              </a:spcBef>
              <a:buNone/>
            </a:pPr>
            <a:r>
              <a:rPr u="sng" b="1" lang="en-US">
                <a:solidFill>
                  <a:srgbClr val="38761D"/>
                </a:solidFill>
              </a:rPr>
              <a:t>Log off</a:t>
            </a:r>
          </a:p>
        </p:txBody>
      </p:sp>
    </p:spTree>
  </p:cSld>
  <p:clrMapOvr>
    <a:masterClrMapping/>
  </p:clrMapOvr>
  <p:transition spd="slow">
    <p:cut/>
  </p:transition>
</p:sld>
</file>

<file path=ppt/slides/slide5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27" name="Shape 727"/>
        <p:cNvGrpSpPr/>
        <p:nvPr/>
      </p:nvGrpSpPr>
      <p:grpSpPr>
        <a:xfrm>
          <a:off y="0" x="0"/>
          <a:ext cy="0" cx="0"/>
          <a:chOff y="0" x="0"/>
          <a:chExt cy="0" cx="0"/>
        </a:xfrm>
      </p:grpSpPr>
      <p:sp>
        <p:nvSpPr>
          <p:cNvPr id="728" name="Shape 728"/>
          <p:cNvSpPr txBox="1"/>
          <p:nvPr>
            <p:ph type="title"/>
          </p:nvPr>
        </p:nvSpPr>
        <p:spPr>
          <a:xfrm>
            <a:off y="273060" x="419100"/>
            <a:ext cy="1399031" cx="8229600"/>
          </a:xfrm>
          <a:prstGeom prst="rect">
            <a:avLst/>
          </a:prstGeom>
          <a:noFill/>
          <a:ln>
            <a:noFill/>
          </a:ln>
        </p:spPr>
        <p:txBody>
          <a:bodyPr bIns="45700" rIns="91425" lIns="91425" tIns="45700" anchor="ctr" anchorCtr="0">
            <a:noAutofit/>
          </a:bodyPr>
          <a:lstStyle/>
          <a:p>
            <a:pPr algn="l" rtl="0" lvl="0" marR="0" indent="-2031" marL="484632">
              <a:spcBef>
                <a:spcPts val="0"/>
              </a:spcBef>
              <a:buClr>
                <a:srgbClr val="76D7EF"/>
              </a:buClr>
              <a:buSzPct val="25000"/>
              <a:buFont typeface="Questrial"/>
              <a:buNone/>
            </a:pPr>
            <a:r>
              <a:rPr strike="noStrike" u="none" b="0" cap="none" baseline="0" sz="4200" lang="en-US" i="0">
                <a:solidFill>
                  <a:srgbClr val="76D7EF"/>
                </a:solidFill>
                <a:latin typeface="Questrial"/>
                <a:ea typeface="Questrial"/>
                <a:cs typeface="Questrial"/>
                <a:sym typeface="Questrial"/>
              </a:rPr>
              <a:t>Agenda</a:t>
            </a:r>
          </a:p>
        </p:txBody>
      </p:sp>
      <p:sp>
        <p:nvSpPr>
          <p:cNvPr id="729" name="Shape 729"/>
          <p:cNvSpPr/>
          <p:nvPr/>
        </p:nvSpPr>
        <p:spPr>
          <a:xfrm>
            <a:off y="1655196" x="704850"/>
            <a:ext cy="475714" cx="7924799"/>
          </a:xfrm>
          <a:prstGeom prst="roundRect">
            <a:avLst>
              <a:gd fmla="val 16667" name="adj"/>
            </a:avLst>
          </a:prstGeom>
          <a:solidFill>
            <a:schemeClr val="accent1"/>
          </a:solidFill>
          <a:ln w="25400" cap="flat">
            <a:solidFill>
              <a:schemeClr val="accent1"/>
            </a:solidFill>
            <a:prstDash val="solid"/>
            <a:round/>
            <a:headEnd w="med" len="med" type="none"/>
            <a:tailEnd w="med" len="med" type="none"/>
          </a:ln>
        </p:spPr>
        <p:txBody>
          <a:bodyPr bIns="45700" rIns="91425" lIns="91425" tIns="45700" anchor="ctr" anchorCtr="0">
            <a:noAutofit/>
          </a:bodyPr>
          <a:lstStyle/>
          <a:p>
            <a:pPr algn="ctr" rtl="0" lvl="0" marR="0" indent="0" marL="0">
              <a:spcBef>
                <a:spcPts val="0"/>
              </a:spcBef>
              <a:buSzPct val="25000"/>
              <a:buNone/>
            </a:pPr>
            <a:r>
              <a:rPr strike="noStrike" u="none" b="0" cap="none" baseline="0" sz="3200" lang="en-US" i="0">
                <a:solidFill>
                  <a:schemeClr val="lt1"/>
                </a:solidFill>
                <a:latin typeface="Questrial"/>
                <a:ea typeface="Questrial"/>
                <a:cs typeface="Questrial"/>
                <a:sym typeface="Questrial"/>
              </a:rPr>
              <a:t>Introduction</a:t>
            </a:r>
          </a:p>
        </p:txBody>
      </p:sp>
      <p:sp>
        <p:nvSpPr>
          <p:cNvPr id="730" name="Shape 730"/>
          <p:cNvSpPr/>
          <p:nvPr/>
        </p:nvSpPr>
        <p:spPr>
          <a:xfrm>
            <a:off y="2130910" x="704850"/>
            <a:ext cy="475714" cx="7924799"/>
          </a:xfrm>
          <a:prstGeom prst="roundRect">
            <a:avLst>
              <a:gd fmla="val 16667" name="adj"/>
            </a:avLst>
          </a:prstGeom>
          <a:solidFill>
            <a:schemeClr val="accent1"/>
          </a:solidFill>
          <a:ln w="25400" cap="flat">
            <a:solidFill>
              <a:srgbClr val="21768C"/>
            </a:solidFill>
            <a:prstDash val="solid"/>
            <a:round/>
            <a:headEnd w="med" len="med" type="none"/>
            <a:tailEnd w="med" len="med" type="none"/>
          </a:ln>
        </p:spPr>
        <p:txBody>
          <a:bodyPr bIns="45700" rIns="91425" lIns="91425" tIns="45700" anchor="ctr" anchorCtr="0">
            <a:noAutofit/>
          </a:bodyPr>
          <a:lstStyle/>
          <a:p>
            <a:pPr algn="ctr" rtl="0" lvl="0" marR="0" indent="0" marL="0">
              <a:spcBef>
                <a:spcPts val="0"/>
              </a:spcBef>
              <a:buSzPct val="25000"/>
              <a:buNone/>
            </a:pPr>
            <a:r>
              <a:rPr strike="noStrike" u="none" b="0" cap="none" baseline="0" sz="2800" lang="en-US" i="0">
                <a:solidFill>
                  <a:schemeClr val="lt1"/>
                </a:solidFill>
                <a:latin typeface="Questrial"/>
                <a:ea typeface="Questrial"/>
                <a:cs typeface="Questrial"/>
                <a:sym typeface="Questrial"/>
              </a:rPr>
              <a:t>Problem</a:t>
            </a:r>
            <a:r>
              <a:rPr strike="noStrike" u="none" b="0" cap="none" baseline="0" sz="3200" lang="en-US" i="0">
                <a:solidFill>
                  <a:schemeClr val="lt1"/>
                </a:solidFill>
                <a:latin typeface="Questrial"/>
                <a:ea typeface="Questrial"/>
                <a:cs typeface="Questrial"/>
                <a:sym typeface="Questrial"/>
              </a:rPr>
              <a:t> </a:t>
            </a:r>
            <a:r>
              <a:rPr strike="noStrike" u="none" b="0" cap="none" baseline="0" sz="2800" lang="en-US" i="0">
                <a:solidFill>
                  <a:schemeClr val="lt1"/>
                </a:solidFill>
                <a:latin typeface="Questrial"/>
                <a:ea typeface="Questrial"/>
                <a:cs typeface="Questrial"/>
                <a:sym typeface="Questrial"/>
              </a:rPr>
              <a:t>Overview</a:t>
            </a:r>
          </a:p>
        </p:txBody>
      </p:sp>
      <p:sp>
        <p:nvSpPr>
          <p:cNvPr id="731" name="Shape 731"/>
          <p:cNvSpPr/>
          <p:nvPr/>
        </p:nvSpPr>
        <p:spPr>
          <a:xfrm>
            <a:off y="2607009" x="704850"/>
            <a:ext cy="475714" cx="7924799"/>
          </a:xfrm>
          <a:prstGeom prst="roundRect">
            <a:avLst>
              <a:gd fmla="val 16667" name="adj"/>
            </a:avLst>
          </a:prstGeom>
          <a:solidFill>
            <a:schemeClr val="accent1"/>
          </a:solidFill>
          <a:ln w="25400" cap="flat">
            <a:solidFill>
              <a:srgbClr val="21768C"/>
            </a:solidFill>
            <a:prstDash val="solid"/>
            <a:round/>
            <a:headEnd w="med" len="med" type="none"/>
            <a:tailEnd w="med" len="med" type="none"/>
          </a:ln>
        </p:spPr>
        <p:txBody>
          <a:bodyPr bIns="45700" rIns="91425" lIns="91425" tIns="45700" anchor="ctr" anchorCtr="0">
            <a:noAutofit/>
          </a:bodyPr>
          <a:lstStyle/>
          <a:p>
            <a:pPr algn="ctr" rtl="0" lvl="0" marR="0" indent="0" marL="0">
              <a:spcBef>
                <a:spcPts val="0"/>
              </a:spcBef>
              <a:buSzPct val="25000"/>
              <a:buNone/>
            </a:pPr>
            <a:r>
              <a:rPr strike="noStrike" u="none" b="0" cap="none" baseline="0" sz="2800" lang="en-US" i="0">
                <a:solidFill>
                  <a:schemeClr val="lt1"/>
                </a:solidFill>
                <a:latin typeface="Questrial"/>
                <a:ea typeface="Questrial"/>
                <a:cs typeface="Questrial"/>
                <a:sym typeface="Questrial"/>
              </a:rPr>
              <a:t>Current</a:t>
            </a:r>
            <a:r>
              <a:rPr strike="noStrike" u="none" b="0" cap="none" baseline="0" sz="3200" lang="en-US" i="0">
                <a:solidFill>
                  <a:schemeClr val="lt1"/>
                </a:solidFill>
                <a:latin typeface="Questrial"/>
                <a:ea typeface="Questrial"/>
                <a:cs typeface="Questrial"/>
                <a:sym typeface="Questrial"/>
              </a:rPr>
              <a:t> </a:t>
            </a:r>
            <a:r>
              <a:rPr strike="noStrike" u="none" b="0" cap="none" baseline="0" sz="2800" lang="en-US" i="0">
                <a:solidFill>
                  <a:schemeClr val="lt1"/>
                </a:solidFill>
                <a:latin typeface="Questrial"/>
                <a:ea typeface="Questrial"/>
                <a:cs typeface="Questrial"/>
                <a:sym typeface="Questrial"/>
              </a:rPr>
              <a:t>Status</a:t>
            </a:r>
          </a:p>
        </p:txBody>
      </p:sp>
      <p:sp>
        <p:nvSpPr>
          <p:cNvPr id="732" name="Shape 732"/>
          <p:cNvSpPr/>
          <p:nvPr/>
        </p:nvSpPr>
        <p:spPr>
          <a:xfrm>
            <a:off y="3082725" x="704850"/>
            <a:ext cy="475714" cx="7924799"/>
          </a:xfrm>
          <a:prstGeom prst="roundRect">
            <a:avLst>
              <a:gd fmla="val 16667" name="adj"/>
            </a:avLst>
          </a:prstGeom>
          <a:solidFill>
            <a:schemeClr val="accent1"/>
          </a:solidFill>
          <a:ln w="25400" cap="flat">
            <a:solidFill>
              <a:srgbClr val="21768C"/>
            </a:solidFill>
            <a:prstDash val="solid"/>
            <a:round/>
            <a:headEnd w="med" len="med" type="none"/>
            <a:tailEnd w="med" len="med" type="none"/>
          </a:ln>
        </p:spPr>
        <p:txBody>
          <a:bodyPr bIns="45700" rIns="91425" lIns="91425" tIns="45700" anchor="ctr" anchorCtr="0">
            <a:noAutofit/>
          </a:bodyPr>
          <a:lstStyle/>
          <a:p>
            <a:pPr algn="ctr" rtl="0" lvl="0" marR="0" indent="0" marL="0">
              <a:spcBef>
                <a:spcPts val="0"/>
              </a:spcBef>
              <a:buSzPct val="25000"/>
              <a:buNone/>
            </a:pPr>
            <a:r>
              <a:rPr strike="noStrike" u="none" b="0" cap="none" baseline="0" sz="2800" lang="en-US" i="0">
                <a:solidFill>
                  <a:schemeClr val="lt1"/>
                </a:solidFill>
                <a:latin typeface="Questrial"/>
                <a:ea typeface="Questrial"/>
                <a:cs typeface="Questrial"/>
                <a:sym typeface="Questrial"/>
              </a:rPr>
              <a:t>User</a:t>
            </a:r>
            <a:r>
              <a:rPr strike="noStrike" u="none" b="0" cap="none" baseline="0" sz="3200" lang="en-US" i="0">
                <a:solidFill>
                  <a:schemeClr val="lt1"/>
                </a:solidFill>
                <a:latin typeface="Questrial"/>
                <a:ea typeface="Questrial"/>
                <a:cs typeface="Questrial"/>
                <a:sym typeface="Questrial"/>
              </a:rPr>
              <a:t> </a:t>
            </a:r>
            <a:r>
              <a:rPr strike="noStrike" u="none" b="0" cap="none" baseline="0" sz="2800" lang="en-US" i="0">
                <a:solidFill>
                  <a:schemeClr val="lt1"/>
                </a:solidFill>
                <a:latin typeface="Questrial"/>
                <a:ea typeface="Questrial"/>
                <a:cs typeface="Questrial"/>
                <a:sym typeface="Questrial"/>
              </a:rPr>
              <a:t>Case</a:t>
            </a:r>
            <a:r>
              <a:rPr strike="noStrike" u="none" b="0" cap="none" baseline="0" sz="3200" lang="en-US" i="0">
                <a:solidFill>
                  <a:schemeClr val="lt1"/>
                </a:solidFill>
                <a:latin typeface="Questrial"/>
                <a:ea typeface="Questrial"/>
                <a:cs typeface="Questrial"/>
                <a:sym typeface="Questrial"/>
              </a:rPr>
              <a:t> </a:t>
            </a:r>
            <a:r>
              <a:rPr strike="noStrike" u="none" b="0" cap="none" baseline="0" sz="2800" lang="en-US" i="0">
                <a:solidFill>
                  <a:schemeClr val="lt1"/>
                </a:solidFill>
                <a:latin typeface="Questrial"/>
                <a:ea typeface="Questrial"/>
                <a:cs typeface="Questrial"/>
                <a:sym typeface="Questrial"/>
              </a:rPr>
              <a:t>Narratives</a:t>
            </a:r>
          </a:p>
        </p:txBody>
      </p:sp>
      <p:sp>
        <p:nvSpPr>
          <p:cNvPr id="733" name="Shape 733"/>
          <p:cNvSpPr/>
          <p:nvPr/>
        </p:nvSpPr>
        <p:spPr>
          <a:xfrm>
            <a:off y="3558441" x="685800"/>
            <a:ext cy="475714" cx="7924799"/>
          </a:xfrm>
          <a:prstGeom prst="roundRect">
            <a:avLst>
              <a:gd fmla="val 16667" name="adj"/>
            </a:avLst>
          </a:prstGeom>
          <a:solidFill>
            <a:schemeClr val="accent1"/>
          </a:solidFill>
          <a:ln w="25400" cap="flat">
            <a:solidFill>
              <a:srgbClr val="21768C"/>
            </a:solidFill>
            <a:prstDash val="solid"/>
            <a:round/>
            <a:headEnd w="med" len="med" type="none"/>
            <a:tailEnd w="med" len="med" type="none"/>
          </a:ln>
        </p:spPr>
        <p:txBody>
          <a:bodyPr bIns="45700" rIns="91425" lIns="91425" tIns="45700" anchor="ctr" anchorCtr="0">
            <a:noAutofit/>
          </a:bodyPr>
          <a:lstStyle/>
          <a:p>
            <a:pPr algn="ctr" rtl="0" lvl="0" marR="0" indent="0" marL="0">
              <a:spcBef>
                <a:spcPts val="0"/>
              </a:spcBef>
              <a:buSzPct val="25000"/>
              <a:buNone/>
            </a:pPr>
            <a:r>
              <a:rPr strike="noStrike" u="none" b="0" cap="none" baseline="0" sz="2800" lang="en-US" i="0">
                <a:solidFill>
                  <a:schemeClr val="lt1"/>
                </a:solidFill>
                <a:latin typeface="Questrial"/>
                <a:ea typeface="Questrial"/>
                <a:cs typeface="Questrial"/>
                <a:sym typeface="Questrial"/>
              </a:rPr>
              <a:t>UML</a:t>
            </a:r>
            <a:r>
              <a:rPr strike="noStrike" u="none" b="0" cap="none" baseline="0" sz="3200" lang="en-US" i="0">
                <a:solidFill>
                  <a:schemeClr val="lt1"/>
                </a:solidFill>
                <a:latin typeface="Questrial"/>
                <a:ea typeface="Questrial"/>
                <a:cs typeface="Questrial"/>
                <a:sym typeface="Questrial"/>
              </a:rPr>
              <a:t> </a:t>
            </a:r>
            <a:r>
              <a:rPr strike="noStrike" u="none" b="0" cap="none" baseline="0" sz="2800" lang="en-US" i="0">
                <a:solidFill>
                  <a:schemeClr val="lt1"/>
                </a:solidFill>
                <a:latin typeface="Questrial"/>
                <a:ea typeface="Questrial"/>
                <a:cs typeface="Questrial"/>
                <a:sym typeface="Questrial"/>
              </a:rPr>
              <a:t>Use</a:t>
            </a:r>
            <a:r>
              <a:rPr strike="noStrike" u="none" b="0" cap="none" baseline="0" sz="3200" lang="en-US" i="0">
                <a:solidFill>
                  <a:schemeClr val="lt1"/>
                </a:solidFill>
                <a:latin typeface="Questrial"/>
                <a:ea typeface="Questrial"/>
                <a:cs typeface="Questrial"/>
                <a:sym typeface="Questrial"/>
              </a:rPr>
              <a:t> </a:t>
            </a:r>
            <a:r>
              <a:rPr strike="noStrike" u="none" b="0" cap="none" baseline="0" sz="2800" lang="en-US" i="0">
                <a:solidFill>
                  <a:schemeClr val="lt1"/>
                </a:solidFill>
                <a:latin typeface="Questrial"/>
                <a:ea typeface="Questrial"/>
                <a:cs typeface="Questrial"/>
                <a:sym typeface="Questrial"/>
              </a:rPr>
              <a:t>Case</a:t>
            </a:r>
            <a:r>
              <a:rPr strike="noStrike" u="none" b="0" cap="none" baseline="0" sz="3200" lang="en-US" i="0">
                <a:solidFill>
                  <a:schemeClr val="lt1"/>
                </a:solidFill>
                <a:latin typeface="Questrial"/>
                <a:ea typeface="Questrial"/>
                <a:cs typeface="Questrial"/>
                <a:sym typeface="Questrial"/>
              </a:rPr>
              <a:t> </a:t>
            </a:r>
            <a:r>
              <a:rPr strike="noStrike" u="none" b="0" cap="none" baseline="0" sz="2800" lang="en-US" i="0">
                <a:solidFill>
                  <a:schemeClr val="lt1"/>
                </a:solidFill>
                <a:latin typeface="Questrial"/>
                <a:ea typeface="Questrial"/>
                <a:cs typeface="Questrial"/>
                <a:sym typeface="Questrial"/>
              </a:rPr>
              <a:t>Diagram</a:t>
            </a:r>
          </a:p>
        </p:txBody>
      </p:sp>
      <p:sp>
        <p:nvSpPr>
          <p:cNvPr id="734" name="Shape 734"/>
          <p:cNvSpPr/>
          <p:nvPr/>
        </p:nvSpPr>
        <p:spPr>
          <a:xfrm>
            <a:off y="4034155" x="666750"/>
            <a:ext cy="475714" cx="7924799"/>
          </a:xfrm>
          <a:prstGeom prst="roundRect">
            <a:avLst>
              <a:gd fmla="val 16667" name="adj"/>
            </a:avLst>
          </a:prstGeom>
          <a:solidFill>
            <a:schemeClr val="accent1"/>
          </a:solidFill>
          <a:ln w="25400" cap="flat">
            <a:solidFill>
              <a:srgbClr val="21768C"/>
            </a:solidFill>
            <a:prstDash val="solid"/>
            <a:round/>
            <a:headEnd w="med" len="med" type="none"/>
            <a:tailEnd w="med" len="med" type="none"/>
          </a:ln>
        </p:spPr>
        <p:txBody>
          <a:bodyPr bIns="45700" rIns="91425" lIns="91425" tIns="45700" anchor="ctr" anchorCtr="0">
            <a:noAutofit/>
          </a:bodyPr>
          <a:lstStyle/>
          <a:p>
            <a:pPr algn="ctr" rtl="0" lvl="0" marR="0" indent="0" marL="0">
              <a:spcBef>
                <a:spcPts val="0"/>
              </a:spcBef>
              <a:buSzPct val="25000"/>
              <a:buNone/>
            </a:pPr>
            <a:r>
              <a:rPr strike="noStrike" u="none" b="0" cap="none" baseline="0" sz="2800" lang="en-US" i="0">
                <a:solidFill>
                  <a:schemeClr val="lt1"/>
                </a:solidFill>
                <a:latin typeface="Questrial"/>
                <a:ea typeface="Questrial"/>
                <a:cs typeface="Questrial"/>
                <a:sym typeface="Questrial"/>
              </a:rPr>
              <a:t>Data</a:t>
            </a:r>
            <a:r>
              <a:rPr strike="noStrike" u="none" b="0" cap="none" baseline="0" sz="3200" lang="en-US" i="0">
                <a:solidFill>
                  <a:schemeClr val="lt1"/>
                </a:solidFill>
                <a:latin typeface="Questrial"/>
                <a:ea typeface="Questrial"/>
                <a:cs typeface="Questrial"/>
                <a:sym typeface="Questrial"/>
              </a:rPr>
              <a:t> </a:t>
            </a:r>
            <a:r>
              <a:rPr strike="noStrike" u="none" b="0" cap="none" baseline="0" sz="2800" lang="en-US" i="0">
                <a:solidFill>
                  <a:schemeClr val="lt1"/>
                </a:solidFill>
                <a:latin typeface="Questrial"/>
                <a:ea typeface="Questrial"/>
                <a:cs typeface="Questrial"/>
                <a:sym typeface="Questrial"/>
              </a:rPr>
              <a:t>Flow</a:t>
            </a:r>
            <a:r>
              <a:rPr strike="noStrike" u="none" b="0" cap="none" baseline="0" sz="3200" lang="en-US" i="0">
                <a:solidFill>
                  <a:schemeClr val="lt1"/>
                </a:solidFill>
                <a:latin typeface="Questrial"/>
                <a:ea typeface="Questrial"/>
                <a:cs typeface="Questrial"/>
                <a:sym typeface="Questrial"/>
              </a:rPr>
              <a:t> </a:t>
            </a:r>
            <a:r>
              <a:rPr strike="noStrike" u="none" b="0" cap="none" baseline="0" sz="2800" lang="en-US" i="0">
                <a:solidFill>
                  <a:schemeClr val="lt1"/>
                </a:solidFill>
                <a:latin typeface="Questrial"/>
                <a:ea typeface="Questrial"/>
                <a:cs typeface="Questrial"/>
                <a:sym typeface="Questrial"/>
              </a:rPr>
              <a:t>Diagrams</a:t>
            </a:r>
          </a:p>
        </p:txBody>
      </p:sp>
      <p:sp>
        <p:nvSpPr>
          <p:cNvPr id="735" name="Shape 735"/>
          <p:cNvSpPr/>
          <p:nvPr/>
        </p:nvSpPr>
        <p:spPr>
          <a:xfrm>
            <a:off y="4516455" x="666750"/>
            <a:ext cy="475714" cx="7924799"/>
          </a:xfrm>
          <a:prstGeom prst="roundRect">
            <a:avLst>
              <a:gd fmla="val 16667" name="adj"/>
            </a:avLst>
          </a:prstGeom>
          <a:solidFill>
            <a:schemeClr val="accent1"/>
          </a:solidFill>
          <a:ln w="25400" cap="flat">
            <a:solidFill>
              <a:srgbClr val="21768C"/>
            </a:solidFill>
            <a:prstDash val="solid"/>
            <a:round/>
            <a:headEnd w="med" len="med" type="none"/>
            <a:tailEnd w="med" len="med" type="none"/>
          </a:ln>
        </p:spPr>
        <p:txBody>
          <a:bodyPr bIns="45700" rIns="91425" lIns="91425" tIns="45700" anchor="ctr" anchorCtr="0">
            <a:noAutofit/>
          </a:bodyPr>
          <a:lstStyle/>
          <a:p>
            <a:pPr algn="ctr" rtl="0" lvl="0" marR="0" indent="0" marL="0">
              <a:spcBef>
                <a:spcPts val="0"/>
              </a:spcBef>
              <a:buSzPct val="25000"/>
              <a:buNone/>
            </a:pPr>
            <a:r>
              <a:rPr strike="noStrike" u="none" b="0" cap="none" baseline="0" sz="2800" lang="en-US" i="0">
                <a:solidFill>
                  <a:schemeClr val="lt1"/>
                </a:solidFill>
                <a:latin typeface="Questrial"/>
                <a:ea typeface="Questrial"/>
                <a:cs typeface="Questrial"/>
                <a:sym typeface="Questrial"/>
              </a:rPr>
              <a:t>Functional</a:t>
            </a:r>
            <a:r>
              <a:rPr strike="noStrike" u="none" b="0" cap="none" baseline="0" sz="3200" lang="en-US" i="0">
                <a:solidFill>
                  <a:schemeClr val="lt1"/>
                </a:solidFill>
                <a:latin typeface="Questrial"/>
                <a:ea typeface="Questrial"/>
                <a:cs typeface="Questrial"/>
                <a:sym typeface="Questrial"/>
              </a:rPr>
              <a:t> </a:t>
            </a:r>
            <a:r>
              <a:rPr strike="noStrike" u="none" b="0" cap="none" baseline="0" sz="2800" lang="en-US" i="0">
                <a:solidFill>
                  <a:schemeClr val="lt1"/>
                </a:solidFill>
                <a:latin typeface="Questrial"/>
                <a:ea typeface="Questrial"/>
                <a:cs typeface="Questrial"/>
                <a:sym typeface="Questrial"/>
              </a:rPr>
              <a:t>Requirements</a:t>
            </a:r>
          </a:p>
        </p:txBody>
      </p:sp>
      <p:sp>
        <p:nvSpPr>
          <p:cNvPr id="736" name="Shape 736"/>
          <p:cNvSpPr/>
          <p:nvPr/>
        </p:nvSpPr>
        <p:spPr>
          <a:xfrm>
            <a:off y="4992169" x="666750"/>
            <a:ext cy="475714" cx="7924799"/>
          </a:xfrm>
          <a:prstGeom prst="roundRect">
            <a:avLst>
              <a:gd fmla="val 16667" name="adj"/>
            </a:avLst>
          </a:prstGeom>
          <a:solidFill>
            <a:schemeClr val="accent1"/>
          </a:solidFill>
          <a:ln w="25400" cap="flat">
            <a:solidFill>
              <a:srgbClr val="21768C"/>
            </a:solidFill>
            <a:prstDash val="solid"/>
            <a:round/>
            <a:headEnd w="med" len="med" type="none"/>
            <a:tailEnd w="med" len="med" type="none"/>
          </a:ln>
        </p:spPr>
        <p:txBody>
          <a:bodyPr bIns="45700" rIns="91425" lIns="91425" tIns="45700" anchor="ctr" anchorCtr="0">
            <a:noAutofit/>
          </a:bodyPr>
          <a:lstStyle/>
          <a:p>
            <a:pPr algn="ctr" rtl="0" lvl="0" marR="0" indent="0" marL="0">
              <a:spcBef>
                <a:spcPts val="0"/>
              </a:spcBef>
              <a:buSzPct val="25000"/>
              <a:buNone/>
            </a:pPr>
            <a:r>
              <a:rPr strike="noStrike" u="none" b="0" cap="none" baseline="0" sz="2800" lang="en-US" i="0">
                <a:solidFill>
                  <a:schemeClr val="lt1"/>
                </a:solidFill>
                <a:latin typeface="Questrial"/>
                <a:ea typeface="Questrial"/>
                <a:cs typeface="Questrial"/>
                <a:sym typeface="Questrial"/>
              </a:rPr>
              <a:t>Non-Functional</a:t>
            </a:r>
            <a:r>
              <a:rPr strike="noStrike" u="none" b="0" cap="none" baseline="0" sz="3200" lang="en-US" i="0">
                <a:solidFill>
                  <a:schemeClr val="lt1"/>
                </a:solidFill>
                <a:latin typeface="Questrial"/>
                <a:ea typeface="Questrial"/>
                <a:cs typeface="Questrial"/>
                <a:sym typeface="Questrial"/>
              </a:rPr>
              <a:t> </a:t>
            </a:r>
            <a:r>
              <a:rPr strike="noStrike" u="none" b="0" cap="none" baseline="0" sz="2800" lang="en-US" i="0">
                <a:solidFill>
                  <a:schemeClr val="lt1"/>
                </a:solidFill>
                <a:latin typeface="Questrial"/>
                <a:ea typeface="Questrial"/>
                <a:cs typeface="Questrial"/>
                <a:sym typeface="Questrial"/>
              </a:rPr>
              <a:t>Requirements</a:t>
            </a:r>
          </a:p>
        </p:txBody>
      </p:sp>
      <p:pic>
        <p:nvPicPr>
          <p:cNvPr id="737" name="Shape 737"/>
          <p:cNvPicPr preferRelativeResize="0"/>
          <p:nvPr/>
        </p:nvPicPr>
        <p:blipFill rotWithShape="1">
          <a:blip r:embed="rId3">
            <a:alphaModFix/>
          </a:blip>
          <a:srcRect t="0" b="0" r="0" l="0"/>
          <a:stretch/>
        </p:blipFill>
        <p:spPr>
          <a:xfrm>
            <a:off y="327138" x="7010400"/>
            <a:ext cy="1328056" cx="2133599"/>
          </a:xfrm>
          <a:prstGeom prst="rect">
            <a:avLst/>
          </a:prstGeom>
          <a:noFill/>
          <a:ln>
            <a:noFill/>
          </a:ln>
        </p:spPr>
      </p:pic>
      <p:sp>
        <p:nvSpPr>
          <p:cNvPr id="738" name="Shape 738"/>
          <p:cNvSpPr/>
          <p:nvPr/>
        </p:nvSpPr>
        <p:spPr>
          <a:xfrm>
            <a:off y="5467885" x="666750"/>
            <a:ext cy="475714" cx="7924799"/>
          </a:xfrm>
          <a:prstGeom prst="roundRect">
            <a:avLst>
              <a:gd fmla="val 16667" name="adj"/>
            </a:avLst>
          </a:prstGeom>
          <a:solidFill>
            <a:schemeClr val="accent1"/>
          </a:solidFill>
          <a:ln w="25400" cap="flat">
            <a:solidFill>
              <a:srgbClr val="21768C"/>
            </a:solidFill>
            <a:prstDash val="solid"/>
            <a:round/>
            <a:headEnd w="med" len="med" type="none"/>
            <a:tailEnd w="med" len="med" type="none"/>
          </a:ln>
        </p:spPr>
        <p:txBody>
          <a:bodyPr bIns="45700" rIns="91425" lIns="91425" tIns="45700" anchor="ctr" anchorCtr="0">
            <a:noAutofit/>
          </a:bodyPr>
          <a:lstStyle/>
          <a:p>
            <a:pPr algn="ctr" rtl="0" lvl="0" marR="0" indent="0" marL="0">
              <a:spcBef>
                <a:spcPts val="0"/>
              </a:spcBef>
              <a:buSzPct val="25000"/>
              <a:buNone/>
            </a:pPr>
            <a:r>
              <a:rPr strike="noStrike" u="none" b="0" cap="none" baseline="0" sz="2800" lang="en-US" i="0">
                <a:solidFill>
                  <a:schemeClr val="lt1"/>
                </a:solidFill>
                <a:latin typeface="Questrial"/>
                <a:ea typeface="Questrial"/>
                <a:cs typeface="Questrial"/>
                <a:sym typeface="Questrial"/>
              </a:rPr>
              <a:t>Prototypes</a:t>
            </a:r>
          </a:p>
        </p:txBody>
      </p:sp>
      <p:sp>
        <p:nvSpPr>
          <p:cNvPr id="739" name="Shape 739"/>
          <p:cNvSpPr/>
          <p:nvPr/>
        </p:nvSpPr>
        <p:spPr>
          <a:xfrm>
            <a:off y="5943600" x="647700"/>
            <a:ext cy="551915" cx="7924799"/>
          </a:xfrm>
          <a:prstGeom prst="roundRect">
            <a:avLst>
              <a:gd fmla="val 16667" name="adj"/>
            </a:avLst>
          </a:prstGeom>
          <a:solidFill>
            <a:schemeClr val="lt1"/>
          </a:solidFill>
          <a:ln w="25400" cap="flat">
            <a:solidFill>
              <a:srgbClr val="21768C"/>
            </a:solidFill>
            <a:prstDash val="solid"/>
            <a:round/>
            <a:headEnd w="med" len="med" type="none"/>
            <a:tailEnd w="med" len="med" type="none"/>
          </a:ln>
        </p:spPr>
        <p:txBody>
          <a:bodyPr bIns="45700" rIns="91425" lIns="91425" tIns="45700" anchor="ctr" anchorCtr="0">
            <a:noAutofit/>
          </a:bodyPr>
          <a:lstStyle/>
          <a:p>
            <a:pPr algn="ctr" rtl="0" lvl="0" marR="0" indent="0" marL="0">
              <a:spcBef>
                <a:spcPts val="0"/>
              </a:spcBef>
              <a:buSzPct val="25000"/>
              <a:buNone/>
            </a:pPr>
            <a:r>
              <a:rPr sz="2800" lang="en-US">
                <a:solidFill>
                  <a:schemeClr val="dk1"/>
                </a:solidFill>
                <a:latin typeface="Questrial"/>
                <a:ea typeface="Questrial"/>
                <a:cs typeface="Questrial"/>
                <a:sym typeface="Questrial"/>
              </a:rPr>
              <a:t>What’s next?</a:t>
            </a:r>
          </a:p>
        </p:txBody>
      </p:sp>
    </p:spTree>
  </p:cSld>
  <p:clrMapOvr>
    <a:masterClrMapping/>
  </p:clrMapOvr>
  <p:transition spd="slow">
    <p:cut/>
  </p:transition>
</p:sld>
</file>

<file path=ppt/slides/slide5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43" name="Shape 743"/>
        <p:cNvGrpSpPr/>
        <p:nvPr/>
      </p:nvGrpSpPr>
      <p:grpSpPr>
        <a:xfrm>
          <a:off y="0" x="0"/>
          <a:ext cy="0" cx="0"/>
          <a:chOff y="0" x="0"/>
          <a:chExt cy="0" cx="0"/>
        </a:xfrm>
      </p:grpSpPr>
      <p:sp>
        <p:nvSpPr>
          <p:cNvPr id="744" name="Shape 744"/>
          <p:cNvSpPr txBox="1"/>
          <p:nvPr>
            <p:ph type="title"/>
          </p:nvPr>
        </p:nvSpPr>
        <p:spPr>
          <a:xfrm>
            <a:off y="267493" x="457200"/>
            <a:ext cy="1399031" cx="8229600"/>
          </a:xfrm>
          <a:prstGeom prst="rect">
            <a:avLst/>
          </a:prstGeom>
          <a:noFill/>
          <a:ln>
            <a:noFill/>
          </a:ln>
        </p:spPr>
        <p:txBody>
          <a:bodyPr bIns="45700" rIns="91425" lIns="91425" tIns="45700" anchor="ctr" anchorCtr="0">
            <a:noAutofit/>
          </a:bodyPr>
          <a:lstStyle/>
          <a:p>
            <a:pPr algn="l" rtl="0" lvl="0" marR="0" indent="-2031" marL="484632">
              <a:spcBef>
                <a:spcPts val="0"/>
              </a:spcBef>
              <a:buClr>
                <a:srgbClr val="76D7EF"/>
              </a:buClr>
              <a:buSzPct val="25000"/>
              <a:buFont typeface="Questrial"/>
              <a:buNone/>
            </a:pPr>
            <a:r>
              <a:rPr strike="noStrike" u="none" b="0" cap="none" baseline="0" sz="4200" lang="en-US" i="0">
                <a:solidFill>
                  <a:srgbClr val="76D7EF"/>
                </a:solidFill>
                <a:latin typeface="Questrial"/>
                <a:ea typeface="Questrial"/>
                <a:cs typeface="Questrial"/>
                <a:sym typeface="Questrial"/>
              </a:rPr>
              <a:t>Timeline: Fall Semester</a:t>
            </a:r>
          </a:p>
        </p:txBody>
      </p:sp>
      <p:sp>
        <p:nvSpPr>
          <p:cNvPr id="745" name="Shape 745"/>
          <p:cNvSpPr txBox="1"/>
          <p:nvPr>
            <p:ph idx="1" type="body"/>
          </p:nvPr>
        </p:nvSpPr>
        <p:spPr>
          <a:xfrm>
            <a:off y="1882808" x="457200"/>
            <a:ext cy="4572000" cx="8229600"/>
          </a:xfrm>
          <a:prstGeom prst="rect">
            <a:avLst/>
          </a:prstGeom>
          <a:noFill/>
          <a:ln>
            <a:noFill/>
          </a:ln>
        </p:spPr>
        <p:txBody>
          <a:bodyPr bIns="45700" rIns="91425" lIns="91425" tIns="45700" anchor="t" anchorCtr="0">
            <a:noAutofit/>
          </a:bodyPr>
          <a:lstStyle/>
          <a:p>
            <a:pPr algn="l" rtl="0" lvl="0" marR="0" indent="-384556" marL="448056">
              <a:spcBef>
                <a:spcPts val="0"/>
              </a:spcBef>
              <a:buClr>
                <a:schemeClr val="accent1"/>
              </a:buClr>
              <a:buSzPct val="80000"/>
              <a:buFont typeface="Noto Symbol"/>
              <a:buChar char="⦿"/>
            </a:pPr>
            <a:r>
              <a:rPr strike="noStrike" u="none" b="0" cap="none" baseline="0" sz="3000" lang="en-US" i="0">
                <a:solidFill>
                  <a:schemeClr val="lt1"/>
                </a:solidFill>
                <a:latin typeface="Questrial"/>
                <a:ea typeface="Questrial"/>
                <a:cs typeface="Questrial"/>
                <a:sym typeface="Questrial"/>
              </a:rPr>
              <a:t>Data Dictionary – November 10</a:t>
            </a:r>
            <a:r>
              <a:rPr strike="noStrike" u="none" b="0" cap="none" baseline="30000" sz="3000" lang="en-US" i="0">
                <a:solidFill>
                  <a:schemeClr val="lt1"/>
                </a:solidFill>
                <a:latin typeface="Questrial"/>
                <a:ea typeface="Questrial"/>
                <a:cs typeface="Questrial"/>
                <a:sym typeface="Questrial"/>
              </a:rPr>
              <a:t>th</a:t>
            </a:r>
            <a:r>
              <a:rPr strike="noStrike" u="none" b="0" cap="none" baseline="0" sz="3000" lang="en-US" i="0">
                <a:solidFill>
                  <a:schemeClr val="lt1"/>
                </a:solidFill>
                <a:latin typeface="Questrial"/>
                <a:ea typeface="Questrial"/>
                <a:cs typeface="Questrial"/>
                <a:sym typeface="Questrial"/>
              </a:rPr>
              <a:t> </a:t>
            </a:r>
          </a:p>
          <a:p>
            <a:pPr algn="l" rtl="0" lvl="0" marR="0" indent="-384556" marL="448056">
              <a:spcBef>
                <a:spcPts val="600"/>
              </a:spcBef>
              <a:buClr>
                <a:schemeClr val="accent1"/>
              </a:buClr>
              <a:buSzPct val="80000"/>
              <a:buFont typeface="Noto Symbol"/>
              <a:buChar char="⦿"/>
            </a:pPr>
            <a:r>
              <a:rPr strike="noStrike" u="none" b="0" cap="none" baseline="0" sz="3000" lang="en-US" i="0">
                <a:solidFill>
                  <a:schemeClr val="lt1"/>
                </a:solidFill>
                <a:latin typeface="Questrial"/>
                <a:ea typeface="Questrial"/>
                <a:cs typeface="Questrial"/>
                <a:sym typeface="Questrial"/>
              </a:rPr>
              <a:t>Software Testing Strategies – </a:t>
            </a:r>
            <a:r>
              <a:rPr strike="noStrike" u="none" b="0" cap="none" baseline="0" sz="2400" lang="en-US" i="0">
                <a:solidFill>
                  <a:schemeClr val="lt1"/>
                </a:solidFill>
                <a:latin typeface="Questrial"/>
                <a:ea typeface="Questrial"/>
                <a:cs typeface="Questrial"/>
                <a:sym typeface="Questrial"/>
              </a:rPr>
              <a:t>November 13</a:t>
            </a:r>
            <a:r>
              <a:rPr strike="noStrike" u="none" b="0" cap="none" baseline="30000" sz="2400" lang="en-US" i="0">
                <a:solidFill>
                  <a:schemeClr val="lt1"/>
                </a:solidFill>
                <a:latin typeface="Questrial"/>
                <a:ea typeface="Questrial"/>
                <a:cs typeface="Questrial"/>
                <a:sym typeface="Questrial"/>
              </a:rPr>
              <a:t>th</a:t>
            </a:r>
            <a:r>
              <a:rPr strike="noStrike" u="none" b="0" cap="none" baseline="0" sz="2400" lang="en-US" i="0">
                <a:solidFill>
                  <a:schemeClr val="lt1"/>
                </a:solidFill>
                <a:latin typeface="Questrial"/>
                <a:ea typeface="Questrial"/>
                <a:cs typeface="Questrial"/>
                <a:sym typeface="Questrial"/>
              </a:rPr>
              <a:t> </a:t>
            </a:r>
          </a:p>
          <a:p>
            <a:pPr algn="l" rtl="0" lvl="0" marR="0" indent="-384556" marL="448056">
              <a:spcBef>
                <a:spcPts val="600"/>
              </a:spcBef>
              <a:buClr>
                <a:schemeClr val="accent1"/>
              </a:buClr>
              <a:buSzPct val="80000"/>
              <a:buFont typeface="Noto Symbol"/>
              <a:buChar char="⦿"/>
            </a:pPr>
            <a:r>
              <a:rPr strike="noStrike" u="none" b="0" cap="none" baseline="0" sz="3000" lang="en-US" i="0">
                <a:solidFill>
                  <a:schemeClr val="lt1"/>
                </a:solidFill>
                <a:latin typeface="Questrial"/>
                <a:ea typeface="Questrial"/>
                <a:cs typeface="Questrial"/>
                <a:sym typeface="Questrial"/>
              </a:rPr>
              <a:t>Design Documents – November 26</a:t>
            </a:r>
            <a:r>
              <a:rPr strike="noStrike" u="none" b="0" cap="none" baseline="30000" sz="3000" lang="en-US" i="0">
                <a:solidFill>
                  <a:schemeClr val="lt1"/>
                </a:solidFill>
                <a:latin typeface="Questrial"/>
                <a:ea typeface="Questrial"/>
                <a:cs typeface="Questrial"/>
                <a:sym typeface="Questrial"/>
              </a:rPr>
              <a:t>th</a:t>
            </a:r>
            <a:r>
              <a:rPr strike="noStrike" u="none" b="0" cap="none" baseline="0" sz="3000" lang="en-US" i="0">
                <a:solidFill>
                  <a:schemeClr val="lt1"/>
                </a:solidFill>
                <a:latin typeface="Questrial"/>
                <a:ea typeface="Questrial"/>
                <a:cs typeface="Questrial"/>
                <a:sym typeface="Questrial"/>
              </a:rPr>
              <a:t> </a:t>
            </a:r>
          </a:p>
          <a:p>
            <a:pPr algn="l" rtl="0" lvl="0" marR="0" indent="-384556" marL="448056">
              <a:spcBef>
                <a:spcPts val="600"/>
              </a:spcBef>
              <a:buClr>
                <a:schemeClr val="accent1"/>
              </a:buClr>
              <a:buSzPct val="80000"/>
              <a:buFont typeface="Noto Symbol"/>
              <a:buChar char="⦿"/>
            </a:pPr>
            <a:r>
              <a:rPr strike="noStrike" u="none" b="0" cap="none" baseline="0" sz="3000" lang="en-US" i="0">
                <a:solidFill>
                  <a:schemeClr val="lt1"/>
                </a:solidFill>
                <a:latin typeface="Questrial"/>
                <a:ea typeface="Questrial"/>
                <a:cs typeface="Questrial"/>
                <a:sym typeface="Questrial"/>
              </a:rPr>
              <a:t>Preliminary Design – December 2</a:t>
            </a:r>
            <a:r>
              <a:rPr strike="noStrike" u="none" b="0" cap="none" baseline="30000" sz="3000" lang="en-US" i="0">
                <a:solidFill>
                  <a:schemeClr val="lt1"/>
                </a:solidFill>
                <a:latin typeface="Questrial"/>
                <a:ea typeface="Questrial"/>
                <a:cs typeface="Questrial"/>
                <a:sym typeface="Questrial"/>
              </a:rPr>
              <a:t>nd</a:t>
            </a:r>
            <a:r>
              <a:rPr strike="noStrike" u="none" b="0" cap="none" baseline="0" sz="3000" lang="en-US" i="0">
                <a:solidFill>
                  <a:schemeClr val="lt1"/>
                </a:solidFill>
                <a:latin typeface="Questrial"/>
                <a:ea typeface="Questrial"/>
                <a:cs typeface="Questrial"/>
                <a:sym typeface="Questrial"/>
              </a:rPr>
              <a:t> </a:t>
            </a:r>
          </a:p>
        </p:txBody>
      </p:sp>
      <p:pic>
        <p:nvPicPr>
          <p:cNvPr id="746" name="Shape 746"/>
          <p:cNvPicPr preferRelativeResize="0"/>
          <p:nvPr/>
        </p:nvPicPr>
        <p:blipFill rotWithShape="1">
          <a:blip r:embed="rId3">
            <a:alphaModFix/>
          </a:blip>
          <a:srcRect t="0" b="0" r="0" l="0"/>
          <a:stretch/>
        </p:blipFill>
        <p:spPr>
          <a:xfrm>
            <a:off y="-76200" x="7086600"/>
            <a:ext cy="1497981" cx="2362200"/>
          </a:xfrm>
          <a:prstGeom prst="rect">
            <a:avLst/>
          </a:prstGeom>
          <a:noFill/>
          <a:ln>
            <a:noFill/>
          </a:ln>
        </p:spPr>
      </p:pic>
    </p:spTree>
  </p:cSld>
  <p:clrMapOvr>
    <a:masterClrMapping/>
  </p:clrMapOvr>
  <p:transition spd="slow">
    <p:cut/>
  </p:transition>
</p:sld>
</file>

<file path=ppt/slides/slide5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51" name="Shape 751"/>
        <p:cNvGrpSpPr/>
        <p:nvPr/>
      </p:nvGrpSpPr>
      <p:grpSpPr>
        <a:xfrm>
          <a:off y="0" x="0"/>
          <a:ext cy="0" cx="0"/>
          <a:chOff y="0" x="0"/>
          <a:chExt cy="0" cx="0"/>
        </a:xfrm>
      </p:grpSpPr>
      <p:sp>
        <p:nvSpPr>
          <p:cNvPr id="752" name="Shape 752"/>
          <p:cNvSpPr txBox="1"/>
          <p:nvPr>
            <p:ph type="title"/>
          </p:nvPr>
        </p:nvSpPr>
        <p:spPr>
          <a:xfrm>
            <a:off y="267493" x="457200"/>
            <a:ext cy="1398900" cx="8229600"/>
          </a:xfrm>
          <a:prstGeom prst="rect">
            <a:avLst/>
          </a:prstGeom>
          <a:noFill/>
          <a:ln>
            <a:noFill/>
          </a:ln>
        </p:spPr>
        <p:txBody>
          <a:bodyPr bIns="45700" rIns="91425" lIns="91425" tIns="45700" anchor="ctr" anchorCtr="0">
            <a:noAutofit/>
          </a:bodyPr>
          <a:lstStyle/>
          <a:p>
            <a:pPr algn="l" rtl="0" lvl="0" marR="0" indent="-2031" marL="484632">
              <a:spcBef>
                <a:spcPts val="0"/>
              </a:spcBef>
              <a:buClr>
                <a:srgbClr val="76D7EF"/>
              </a:buClr>
              <a:buSzPct val="25000"/>
              <a:buFont typeface="Questrial"/>
              <a:buNone/>
            </a:pPr>
            <a:r>
              <a:rPr strike="noStrike" u="none" b="0" cap="none" baseline="0" sz="4200" lang="en-US" i="0">
                <a:solidFill>
                  <a:srgbClr val="76D7EF"/>
                </a:solidFill>
                <a:latin typeface="Questrial"/>
                <a:ea typeface="Questrial"/>
                <a:cs typeface="Questrial"/>
                <a:sym typeface="Questrial"/>
              </a:rPr>
              <a:t>Timeline: Fall Semester</a:t>
            </a:r>
          </a:p>
        </p:txBody>
      </p:sp>
      <p:pic>
        <p:nvPicPr>
          <p:cNvPr id="753" name="Shape 753"/>
          <p:cNvPicPr preferRelativeResize="0"/>
          <p:nvPr/>
        </p:nvPicPr>
        <p:blipFill rotWithShape="1">
          <a:blip r:embed="rId3">
            <a:alphaModFix/>
          </a:blip>
          <a:srcRect t="0" b="0" r="0" l="0"/>
          <a:stretch/>
        </p:blipFill>
        <p:spPr>
          <a:xfrm>
            <a:off y="-76200" x="7086600"/>
            <a:ext cy="1497981" cx="2362200"/>
          </a:xfrm>
          <a:prstGeom prst="rect">
            <a:avLst/>
          </a:prstGeom>
          <a:noFill/>
          <a:ln>
            <a:noFill/>
          </a:ln>
        </p:spPr>
      </p:pic>
      <p:pic>
        <p:nvPicPr>
          <p:cNvPr id="754" name="Shape 754"/>
          <p:cNvPicPr preferRelativeResize="0"/>
          <p:nvPr/>
        </p:nvPicPr>
        <p:blipFill>
          <a:blip r:embed="rId4">
            <a:alphaModFix/>
          </a:blip>
          <a:stretch>
            <a:fillRect/>
          </a:stretch>
        </p:blipFill>
        <p:spPr>
          <a:xfrm>
            <a:off y="1666400" x="666750"/>
            <a:ext cy="4914900" cx="7810500"/>
          </a:xfrm>
          <a:prstGeom prst="rect">
            <a:avLst/>
          </a:prstGeom>
          <a:noFill/>
          <a:ln>
            <a:noFill/>
          </a:ln>
        </p:spPr>
      </p:pic>
    </p:spTree>
  </p:cSld>
  <p:clrMapOvr>
    <a:masterClrMapping/>
  </p:clrMapOvr>
  <p:transition spd="slow">
    <p:cut/>
  </p:transition>
</p:sld>
</file>

<file path=ppt/slides/slide5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59" name="Shape 759"/>
        <p:cNvGrpSpPr/>
        <p:nvPr/>
      </p:nvGrpSpPr>
      <p:grpSpPr>
        <a:xfrm>
          <a:off y="0" x="0"/>
          <a:ext cy="0" cx="0"/>
          <a:chOff y="0" x="0"/>
          <a:chExt cy="0" cx="0"/>
        </a:xfrm>
      </p:grpSpPr>
      <p:sp>
        <p:nvSpPr>
          <p:cNvPr id="760" name="Shape 760"/>
          <p:cNvSpPr txBox="1"/>
          <p:nvPr>
            <p:ph type="title"/>
          </p:nvPr>
        </p:nvSpPr>
        <p:spPr>
          <a:xfrm>
            <a:off y="267493" x="457200"/>
            <a:ext cy="1399031" cx="8229600"/>
          </a:xfrm>
          <a:prstGeom prst="rect">
            <a:avLst/>
          </a:prstGeom>
          <a:noFill/>
          <a:ln>
            <a:noFill/>
          </a:ln>
        </p:spPr>
        <p:txBody>
          <a:bodyPr bIns="45700" rIns="91425" lIns="91425" tIns="45700" anchor="ctr" anchorCtr="0">
            <a:noAutofit/>
          </a:bodyPr>
          <a:lstStyle/>
          <a:p>
            <a:pPr algn="l" rtl="0" lvl="0" marR="0" indent="-2031" marL="484632">
              <a:spcBef>
                <a:spcPts val="0"/>
              </a:spcBef>
              <a:buClr>
                <a:srgbClr val="76D7EF"/>
              </a:buClr>
              <a:buSzPct val="25000"/>
              <a:buFont typeface="Questrial"/>
              <a:buNone/>
            </a:pPr>
            <a:r>
              <a:rPr strike="noStrike" u="none" b="0" cap="none" baseline="0" sz="4200" lang="en-US" i="0">
                <a:solidFill>
                  <a:srgbClr val="76D7EF"/>
                </a:solidFill>
                <a:latin typeface="Questrial"/>
                <a:ea typeface="Questrial"/>
                <a:cs typeface="Questrial"/>
                <a:sym typeface="Questrial"/>
              </a:rPr>
              <a:t>Conclusion</a:t>
            </a:r>
          </a:p>
        </p:txBody>
      </p:sp>
      <p:sp>
        <p:nvSpPr>
          <p:cNvPr id="761" name="Shape 761"/>
          <p:cNvSpPr txBox="1"/>
          <p:nvPr>
            <p:ph idx="1" type="body"/>
          </p:nvPr>
        </p:nvSpPr>
        <p:spPr>
          <a:xfrm>
            <a:off y="1882808" x="457200"/>
            <a:ext cy="4572000" cx="8229600"/>
          </a:xfrm>
          <a:prstGeom prst="rect">
            <a:avLst/>
          </a:prstGeom>
          <a:noFill/>
          <a:ln>
            <a:noFill/>
          </a:ln>
        </p:spPr>
        <p:txBody>
          <a:bodyPr bIns="45700" rIns="91425" lIns="91425" tIns="45700" anchor="t" anchorCtr="0">
            <a:noAutofit/>
          </a:bodyPr>
          <a:lstStyle/>
          <a:p>
            <a:pPr algn="ctr" rtl="0" lvl="0" marR="0" indent="-507" marL="64008">
              <a:spcBef>
                <a:spcPts val="0"/>
              </a:spcBef>
              <a:buClr>
                <a:schemeClr val="accent1"/>
              </a:buClr>
              <a:buFont typeface="Noto Symbol"/>
              <a:buNone/>
            </a:pPr>
            <a:r>
              <a:t/>
            </a:r>
            <a:endParaRPr strike="noStrike" u="none" b="0" cap="none" baseline="0" sz="6600" i="0">
              <a:solidFill>
                <a:schemeClr val="lt1"/>
              </a:solidFill>
              <a:latin typeface="Questrial"/>
              <a:ea typeface="Questrial"/>
              <a:cs typeface="Questrial"/>
              <a:sym typeface="Questrial"/>
            </a:endParaRPr>
          </a:p>
          <a:p>
            <a:pPr algn="ctr" rtl="0" lvl="0" marR="0" indent="-507" marL="64008">
              <a:spcBef>
                <a:spcPts val="1320"/>
              </a:spcBef>
              <a:buClr>
                <a:schemeClr val="accent1"/>
              </a:buClr>
              <a:buSzPct val="25000"/>
              <a:buFont typeface="Noto Symbol"/>
              <a:buNone/>
            </a:pPr>
            <a:r>
              <a:rPr strike="noStrike" u="none" b="0" cap="none" baseline="0" sz="6600" lang="en-US" i="0">
                <a:solidFill>
                  <a:schemeClr val="lt1"/>
                </a:solidFill>
                <a:latin typeface="Questrial"/>
                <a:ea typeface="Questrial"/>
                <a:cs typeface="Questrial"/>
                <a:sym typeface="Questrial"/>
              </a:rPr>
              <a:t>Questions?</a:t>
            </a:r>
          </a:p>
        </p:txBody>
      </p:sp>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25" name="Shape 225"/>
        <p:cNvGrpSpPr/>
        <p:nvPr/>
      </p:nvGrpSpPr>
      <p:grpSpPr>
        <a:xfrm>
          <a:off y="0" x="0"/>
          <a:ext cy="0" cx="0"/>
          <a:chOff y="0" x="0"/>
          <a:chExt cy="0" cx="0"/>
        </a:xfrm>
      </p:grpSpPr>
      <p:sp>
        <p:nvSpPr>
          <p:cNvPr id="226" name="Shape 226"/>
          <p:cNvSpPr txBox="1"/>
          <p:nvPr>
            <p:ph type="title"/>
          </p:nvPr>
        </p:nvSpPr>
        <p:spPr>
          <a:xfrm>
            <a:off y="253643" x="-152400"/>
            <a:ext cy="1398900" cx="8229600"/>
          </a:xfrm>
          <a:prstGeom prst="rect">
            <a:avLst/>
          </a:prstGeom>
          <a:noFill/>
          <a:ln>
            <a:noFill/>
          </a:ln>
        </p:spPr>
        <p:txBody>
          <a:bodyPr bIns="45700" rIns="91425" lIns="91425" tIns="45700" anchor="ctr" anchorCtr="0">
            <a:noAutofit/>
          </a:bodyPr>
          <a:lstStyle/>
          <a:p>
            <a:pPr algn="l" rtl="0" lvl="0" marR="0" indent="-2031" marL="484632">
              <a:spcBef>
                <a:spcPts val="0"/>
              </a:spcBef>
              <a:buClr>
                <a:srgbClr val="76D7EF"/>
              </a:buClr>
              <a:buSzPct val="25000"/>
              <a:buFont typeface="Questrial"/>
              <a:buNone/>
            </a:pPr>
            <a:r>
              <a:rPr strike="noStrike" u="none" b="0" cap="none" baseline="0" sz="4200" lang="en-US" i="0">
                <a:solidFill>
                  <a:srgbClr val="76D7EF"/>
                </a:solidFill>
                <a:latin typeface="Questrial"/>
                <a:ea typeface="Questrial"/>
                <a:cs typeface="Questrial"/>
                <a:sym typeface="Questrial"/>
              </a:rPr>
              <a:t>Problem Overview</a:t>
            </a:r>
          </a:p>
        </p:txBody>
      </p:sp>
      <p:sp>
        <p:nvSpPr>
          <p:cNvPr id="227" name="Shape 227"/>
          <p:cNvSpPr txBox="1"/>
          <p:nvPr>
            <p:ph idx="1" type="body"/>
          </p:nvPr>
        </p:nvSpPr>
        <p:spPr>
          <a:xfrm>
            <a:off y="1447800" x="381000"/>
            <a:ext cy="4572000" cx="8229600"/>
          </a:xfrm>
          <a:prstGeom prst="rect">
            <a:avLst/>
          </a:prstGeom>
          <a:noFill/>
          <a:ln>
            <a:noFill/>
          </a:ln>
        </p:spPr>
        <p:txBody>
          <a:bodyPr bIns="45700" rIns="91425" lIns="91425" tIns="45700" anchor="t" anchorCtr="0">
            <a:noAutofit/>
          </a:bodyPr>
          <a:lstStyle/>
          <a:p>
            <a:pPr algn="l" rtl="0" lvl="0" marR="0" indent="-384556" marL="448056">
              <a:spcBef>
                <a:spcPts val="0"/>
              </a:spcBef>
              <a:buClr>
                <a:schemeClr val="accent1"/>
              </a:buClr>
              <a:buSzPct val="80000"/>
              <a:buFont typeface="Noto Symbol"/>
              <a:buChar char="⦿"/>
            </a:pPr>
            <a:r>
              <a:rPr strike="noStrike" u="none" b="0" cap="none" baseline="0" sz="3000" lang="en-US" i="0">
                <a:solidFill>
                  <a:schemeClr val="lt1"/>
                </a:solidFill>
                <a:latin typeface="Questrial"/>
                <a:ea typeface="Questrial"/>
                <a:cs typeface="Questrial"/>
                <a:sym typeface="Questrial"/>
              </a:rPr>
              <a:t>Client: Dr. Erik Eddy</a:t>
            </a:r>
          </a:p>
          <a:p>
            <a:pPr algn="l" rtl="0" lvl="0" marR="0" indent="-384556" marL="448056">
              <a:spcBef>
                <a:spcPts val="600"/>
              </a:spcBef>
              <a:buClr>
                <a:schemeClr val="accent1"/>
              </a:buClr>
              <a:buSzPct val="80000"/>
              <a:buFont typeface="Noto Symbol"/>
              <a:buChar char="⦿"/>
            </a:pPr>
            <a:r>
              <a:rPr strike="noStrike" u="none" b="0" cap="none" baseline="0" sz="3000" lang="en-US" i="0">
                <a:solidFill>
                  <a:schemeClr val="lt1"/>
                </a:solidFill>
                <a:latin typeface="Questrial"/>
                <a:ea typeface="Questrial"/>
                <a:cs typeface="Questrial"/>
                <a:sym typeface="Questrial"/>
              </a:rPr>
              <a:t>Team Evaluation: Application on the </a:t>
            </a:r>
            <a:r>
              <a:rPr strike="noStrike" u="none" b="0" cap="none" baseline="0" sz="3000" lang="en-US" i="0">
                <a:solidFill>
                  <a:srgbClr val="2DA2BF"/>
                </a:solidFill>
                <a:latin typeface="Questrial"/>
                <a:ea typeface="Questrial"/>
                <a:cs typeface="Questrial"/>
                <a:sym typeface="Questrial"/>
              </a:rPr>
              <a:t>TEAMS 101</a:t>
            </a:r>
            <a:r>
              <a:rPr strike="noStrike" u="none" b="0" cap="none" baseline="0" sz="3000" lang="en-US" i="0">
                <a:solidFill>
                  <a:schemeClr val="lt1"/>
                </a:solidFill>
                <a:latin typeface="Questrial"/>
                <a:ea typeface="Questrial"/>
                <a:cs typeface="Questrial"/>
                <a:sym typeface="Questrial"/>
              </a:rPr>
              <a:t> Portal</a:t>
            </a:r>
          </a:p>
          <a:p>
            <a:pPr algn="l" rtl="0" lvl="1" marR="0" indent="-289560" marL="822960">
              <a:spcBef>
                <a:spcPts val="520"/>
              </a:spcBef>
              <a:buClr>
                <a:schemeClr val="accent1"/>
              </a:buClr>
              <a:buSzPct val="95000"/>
              <a:buFont typeface="Verdana"/>
              <a:buChar char="›"/>
            </a:pPr>
            <a:r>
              <a:rPr strike="noStrike" u="none" b="0" cap="none" baseline="0" sz="2600" lang="en-US" i="0">
                <a:solidFill>
                  <a:schemeClr val="lt1"/>
                </a:solidFill>
                <a:latin typeface="Questrial"/>
                <a:ea typeface="Questrial"/>
                <a:cs typeface="Questrial"/>
                <a:sym typeface="Questrial"/>
              </a:rPr>
              <a:t>Currently no website for teammates to provide group evaluations</a:t>
            </a:r>
          </a:p>
          <a:p>
            <a:pPr algn="l" rtl="0" lvl="1" marR="0" indent="-289560" marL="822960">
              <a:spcBef>
                <a:spcPts val="520"/>
              </a:spcBef>
              <a:buClr>
                <a:schemeClr val="accent1"/>
              </a:buClr>
              <a:buSzPct val="95000"/>
              <a:buFont typeface="Verdana"/>
              <a:buChar char="›"/>
            </a:pPr>
            <a:r>
              <a:rPr strike="noStrike" u="none" b="0" cap="none" baseline="0" sz="2600" lang="en-US" i="0">
                <a:solidFill>
                  <a:schemeClr val="lt1"/>
                </a:solidFill>
                <a:latin typeface="Questrial"/>
                <a:ea typeface="Questrial"/>
                <a:cs typeface="Questrial"/>
                <a:sym typeface="Questrial"/>
              </a:rPr>
              <a:t>Groups only provide feedback after project has terminated</a:t>
            </a:r>
          </a:p>
          <a:p>
            <a:pPr algn="l" rtl="0" lvl="1" marR="0" indent="-132715" marL="822960">
              <a:spcBef>
                <a:spcPts val="520"/>
              </a:spcBef>
              <a:buClr>
                <a:schemeClr val="accent1"/>
              </a:buClr>
              <a:buFont typeface="Verdana"/>
              <a:buNone/>
            </a:pPr>
            <a:r>
              <a:t/>
            </a:r>
            <a:endParaRPr strike="noStrike" u="none" b="0" cap="none" baseline="0" sz="2600" i="0">
              <a:solidFill>
                <a:schemeClr val="lt1"/>
              </a:solidFill>
              <a:latin typeface="Questrial"/>
              <a:ea typeface="Questrial"/>
              <a:cs typeface="Questrial"/>
              <a:sym typeface="Questrial"/>
            </a:endParaRPr>
          </a:p>
        </p:txBody>
      </p:sp>
      <p:pic>
        <p:nvPicPr>
          <p:cNvPr id="228" name="Shape 228"/>
          <p:cNvPicPr preferRelativeResize="0"/>
          <p:nvPr/>
        </p:nvPicPr>
        <p:blipFill rotWithShape="1">
          <a:blip r:embed="rId3">
            <a:alphaModFix/>
          </a:blip>
          <a:srcRect t="0" b="0" r="0" l="0"/>
          <a:stretch/>
        </p:blipFill>
        <p:spPr>
          <a:xfrm>
            <a:off y="-76200" x="7086600"/>
            <a:ext cy="1497981" cx="2362200"/>
          </a:xfrm>
          <a:prstGeom prst="rect">
            <a:avLst/>
          </a:prstGeom>
          <a:noFill/>
          <a:ln>
            <a:noFill/>
          </a:ln>
        </p:spPr>
      </p:pic>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33" name="Shape 233"/>
        <p:cNvGrpSpPr/>
        <p:nvPr/>
      </p:nvGrpSpPr>
      <p:grpSpPr>
        <a:xfrm>
          <a:off y="0" x="0"/>
          <a:ext cy="0" cx="0"/>
          <a:chOff y="0" x="0"/>
          <a:chExt cy="0" cx="0"/>
        </a:xfrm>
      </p:grpSpPr>
      <p:sp>
        <p:nvSpPr>
          <p:cNvPr id="234" name="Shape 234"/>
          <p:cNvSpPr txBox="1"/>
          <p:nvPr>
            <p:ph type="title"/>
          </p:nvPr>
        </p:nvSpPr>
        <p:spPr>
          <a:xfrm>
            <a:off y="255760" x="128150"/>
            <a:ext cy="1398900" cx="8229600"/>
          </a:xfrm>
          <a:prstGeom prst="rect">
            <a:avLst/>
          </a:prstGeom>
          <a:noFill/>
          <a:ln>
            <a:noFill/>
          </a:ln>
        </p:spPr>
        <p:txBody>
          <a:bodyPr bIns="45700" rIns="91425" lIns="91425" tIns="45700" anchor="ctr" anchorCtr="0">
            <a:noAutofit/>
          </a:bodyPr>
          <a:lstStyle/>
          <a:p>
            <a:pPr algn="l" rtl="0" lvl="0" marR="0" indent="-2031" marL="484632">
              <a:spcBef>
                <a:spcPts val="0"/>
              </a:spcBef>
              <a:buClr>
                <a:srgbClr val="76D7EF"/>
              </a:buClr>
              <a:buSzPct val="25000"/>
              <a:buFont typeface="Questrial"/>
              <a:buNone/>
            </a:pPr>
            <a:r>
              <a:rPr strike="noStrike" u="none" b="0" cap="none" baseline="0" sz="4200" lang="en-US" i="0">
                <a:solidFill>
                  <a:srgbClr val="76D7EF"/>
                </a:solidFill>
                <a:latin typeface="Questrial"/>
                <a:ea typeface="Questrial"/>
                <a:cs typeface="Questrial"/>
                <a:sym typeface="Questrial"/>
              </a:rPr>
              <a:t>Agenda</a:t>
            </a:r>
          </a:p>
        </p:txBody>
      </p:sp>
      <p:sp>
        <p:nvSpPr>
          <p:cNvPr id="235" name="Shape 235"/>
          <p:cNvSpPr/>
          <p:nvPr/>
        </p:nvSpPr>
        <p:spPr>
          <a:xfrm>
            <a:off y="1655196" x="704850"/>
            <a:ext cy="475714" cx="7924799"/>
          </a:xfrm>
          <a:prstGeom prst="roundRect">
            <a:avLst>
              <a:gd fmla="val 16667" name="adj"/>
            </a:avLst>
          </a:prstGeom>
          <a:solidFill>
            <a:schemeClr val="accent1"/>
          </a:solidFill>
          <a:ln w="25400" cap="flat">
            <a:solidFill>
              <a:schemeClr val="accent1"/>
            </a:solidFill>
            <a:prstDash val="solid"/>
            <a:round/>
            <a:headEnd w="med" len="med" type="none"/>
            <a:tailEnd w="med" len="med" type="none"/>
          </a:ln>
        </p:spPr>
        <p:txBody>
          <a:bodyPr bIns="45700" rIns="91425" lIns="91425" tIns="45700" anchor="ctr" anchorCtr="0">
            <a:noAutofit/>
          </a:bodyPr>
          <a:lstStyle/>
          <a:p>
            <a:pPr algn="ctr" rtl="0" lvl="0" marR="0" indent="0" marL="0">
              <a:spcBef>
                <a:spcPts val="0"/>
              </a:spcBef>
              <a:buSzPct val="25000"/>
              <a:buNone/>
            </a:pPr>
            <a:r>
              <a:rPr strike="noStrike" u="none" b="0" cap="none" baseline="0" sz="3200" lang="en-US" i="0">
                <a:solidFill>
                  <a:schemeClr val="lt1"/>
                </a:solidFill>
                <a:latin typeface="Questrial"/>
                <a:ea typeface="Questrial"/>
                <a:cs typeface="Questrial"/>
                <a:sym typeface="Questrial"/>
              </a:rPr>
              <a:t>Introduction</a:t>
            </a:r>
          </a:p>
        </p:txBody>
      </p:sp>
      <p:sp>
        <p:nvSpPr>
          <p:cNvPr id="236" name="Shape 236"/>
          <p:cNvSpPr/>
          <p:nvPr/>
        </p:nvSpPr>
        <p:spPr>
          <a:xfrm>
            <a:off y="2130910" x="704850"/>
            <a:ext cy="475714" cx="7924799"/>
          </a:xfrm>
          <a:prstGeom prst="roundRect">
            <a:avLst>
              <a:gd fmla="val 16667" name="adj"/>
            </a:avLst>
          </a:prstGeom>
          <a:solidFill>
            <a:schemeClr val="accent1"/>
          </a:solidFill>
          <a:ln w="25400" cap="flat">
            <a:solidFill>
              <a:srgbClr val="21768C"/>
            </a:solidFill>
            <a:prstDash val="solid"/>
            <a:round/>
            <a:headEnd w="med" len="med" type="none"/>
            <a:tailEnd w="med" len="med" type="none"/>
          </a:ln>
        </p:spPr>
        <p:txBody>
          <a:bodyPr bIns="45700" rIns="91425" lIns="91425" tIns="45700" anchor="ctr" anchorCtr="0">
            <a:noAutofit/>
          </a:bodyPr>
          <a:lstStyle/>
          <a:p>
            <a:pPr algn="ctr" rtl="0" lvl="0" marR="0" indent="0" marL="0">
              <a:spcBef>
                <a:spcPts val="0"/>
              </a:spcBef>
              <a:buSzPct val="25000"/>
              <a:buNone/>
            </a:pPr>
            <a:r>
              <a:rPr strike="noStrike" u="none" b="0" cap="none" baseline="0" sz="2800" lang="en-US" i="0">
                <a:solidFill>
                  <a:schemeClr val="lt1"/>
                </a:solidFill>
                <a:latin typeface="Questrial"/>
                <a:ea typeface="Questrial"/>
                <a:cs typeface="Questrial"/>
                <a:sym typeface="Questrial"/>
              </a:rPr>
              <a:t>Problem</a:t>
            </a:r>
            <a:r>
              <a:rPr strike="noStrike" u="none" b="0" cap="none" baseline="0" sz="3200" lang="en-US" i="0">
                <a:solidFill>
                  <a:schemeClr val="lt1"/>
                </a:solidFill>
                <a:latin typeface="Questrial"/>
                <a:ea typeface="Questrial"/>
                <a:cs typeface="Questrial"/>
                <a:sym typeface="Questrial"/>
              </a:rPr>
              <a:t> </a:t>
            </a:r>
            <a:r>
              <a:rPr strike="noStrike" u="none" b="0" cap="none" baseline="0" sz="2800" lang="en-US" i="0">
                <a:solidFill>
                  <a:schemeClr val="lt1"/>
                </a:solidFill>
                <a:latin typeface="Questrial"/>
                <a:ea typeface="Questrial"/>
                <a:cs typeface="Questrial"/>
                <a:sym typeface="Questrial"/>
              </a:rPr>
              <a:t>Overview</a:t>
            </a:r>
          </a:p>
        </p:txBody>
      </p:sp>
      <p:sp>
        <p:nvSpPr>
          <p:cNvPr id="237" name="Shape 237"/>
          <p:cNvSpPr/>
          <p:nvPr/>
        </p:nvSpPr>
        <p:spPr>
          <a:xfrm>
            <a:off y="2607009" x="704850"/>
            <a:ext cy="475714" cx="7924799"/>
          </a:xfrm>
          <a:prstGeom prst="roundRect">
            <a:avLst>
              <a:gd fmla="val 16667" name="adj"/>
            </a:avLst>
          </a:prstGeom>
          <a:solidFill>
            <a:schemeClr val="lt1"/>
          </a:solidFill>
          <a:ln w="25400" cap="flat">
            <a:solidFill>
              <a:srgbClr val="21768C"/>
            </a:solidFill>
            <a:prstDash val="solid"/>
            <a:round/>
            <a:headEnd w="med" len="med" type="none"/>
            <a:tailEnd w="med" len="med" type="none"/>
          </a:ln>
        </p:spPr>
        <p:txBody>
          <a:bodyPr bIns="45700" rIns="91425" lIns="91425" tIns="45700" anchor="ctr" anchorCtr="0">
            <a:noAutofit/>
          </a:bodyPr>
          <a:lstStyle/>
          <a:p>
            <a:pPr algn="ctr" rtl="0" lvl="0" marR="0" indent="0" marL="0">
              <a:spcBef>
                <a:spcPts val="0"/>
              </a:spcBef>
              <a:buSzPct val="25000"/>
              <a:buNone/>
            </a:pPr>
            <a:r>
              <a:rPr strike="noStrike" u="none" b="0" cap="none" baseline="0" sz="2800" lang="en-US" i="0">
                <a:solidFill>
                  <a:schemeClr val="dk1"/>
                </a:solidFill>
                <a:latin typeface="Questrial"/>
                <a:ea typeface="Questrial"/>
                <a:cs typeface="Questrial"/>
                <a:sym typeface="Questrial"/>
              </a:rPr>
              <a:t>Current</a:t>
            </a:r>
            <a:r>
              <a:rPr strike="noStrike" u="none" b="0" cap="none" baseline="0" sz="3200" lang="en-US" i="0">
                <a:solidFill>
                  <a:schemeClr val="dk1"/>
                </a:solidFill>
                <a:latin typeface="Questrial"/>
                <a:ea typeface="Questrial"/>
                <a:cs typeface="Questrial"/>
                <a:sym typeface="Questrial"/>
              </a:rPr>
              <a:t> </a:t>
            </a:r>
            <a:r>
              <a:rPr strike="noStrike" u="none" b="0" cap="none" baseline="0" sz="2800" lang="en-US" i="0">
                <a:solidFill>
                  <a:schemeClr val="dk1"/>
                </a:solidFill>
                <a:latin typeface="Questrial"/>
                <a:ea typeface="Questrial"/>
                <a:cs typeface="Questrial"/>
                <a:sym typeface="Questrial"/>
              </a:rPr>
              <a:t>Status</a:t>
            </a:r>
          </a:p>
        </p:txBody>
      </p:sp>
      <p:sp>
        <p:nvSpPr>
          <p:cNvPr id="238" name="Shape 238"/>
          <p:cNvSpPr/>
          <p:nvPr/>
        </p:nvSpPr>
        <p:spPr>
          <a:xfrm>
            <a:off y="3082725" x="704850"/>
            <a:ext cy="475714" cx="7924799"/>
          </a:xfrm>
          <a:prstGeom prst="roundRect">
            <a:avLst>
              <a:gd fmla="val 16667" name="adj"/>
            </a:avLst>
          </a:prstGeom>
          <a:solidFill>
            <a:schemeClr val="accent1"/>
          </a:solidFill>
          <a:ln w="25400" cap="flat">
            <a:solidFill>
              <a:srgbClr val="21768C"/>
            </a:solidFill>
            <a:prstDash val="solid"/>
            <a:round/>
            <a:headEnd w="med" len="med" type="none"/>
            <a:tailEnd w="med" len="med" type="none"/>
          </a:ln>
        </p:spPr>
        <p:txBody>
          <a:bodyPr bIns="45700" rIns="91425" lIns="91425" tIns="45700" anchor="ctr" anchorCtr="0">
            <a:noAutofit/>
          </a:bodyPr>
          <a:lstStyle/>
          <a:p>
            <a:pPr algn="ctr" rtl="0" lvl="0" marR="0" indent="0" marL="0">
              <a:spcBef>
                <a:spcPts val="0"/>
              </a:spcBef>
              <a:buSzPct val="25000"/>
              <a:buNone/>
            </a:pPr>
            <a:r>
              <a:rPr strike="noStrike" u="none" b="0" cap="none" baseline="0" sz="2800" lang="en-US" i="0">
                <a:solidFill>
                  <a:schemeClr val="lt1"/>
                </a:solidFill>
                <a:latin typeface="Questrial"/>
                <a:ea typeface="Questrial"/>
                <a:cs typeface="Questrial"/>
                <a:sym typeface="Questrial"/>
              </a:rPr>
              <a:t>User</a:t>
            </a:r>
            <a:r>
              <a:rPr strike="noStrike" u="none" b="0" cap="none" baseline="0" sz="3200" lang="en-US" i="0">
                <a:solidFill>
                  <a:schemeClr val="lt1"/>
                </a:solidFill>
                <a:latin typeface="Questrial"/>
                <a:ea typeface="Questrial"/>
                <a:cs typeface="Questrial"/>
                <a:sym typeface="Questrial"/>
              </a:rPr>
              <a:t> </a:t>
            </a:r>
            <a:r>
              <a:rPr strike="noStrike" u="none" b="0" cap="none" baseline="0" sz="2800" lang="en-US" i="0">
                <a:solidFill>
                  <a:schemeClr val="lt1"/>
                </a:solidFill>
                <a:latin typeface="Questrial"/>
                <a:ea typeface="Questrial"/>
                <a:cs typeface="Questrial"/>
                <a:sym typeface="Questrial"/>
              </a:rPr>
              <a:t>Case</a:t>
            </a:r>
            <a:r>
              <a:rPr strike="noStrike" u="none" b="0" cap="none" baseline="0" sz="3200" lang="en-US" i="0">
                <a:solidFill>
                  <a:schemeClr val="lt1"/>
                </a:solidFill>
                <a:latin typeface="Questrial"/>
                <a:ea typeface="Questrial"/>
                <a:cs typeface="Questrial"/>
                <a:sym typeface="Questrial"/>
              </a:rPr>
              <a:t> </a:t>
            </a:r>
            <a:r>
              <a:rPr strike="noStrike" u="none" b="0" cap="none" baseline="0" sz="2800" lang="en-US" i="0">
                <a:solidFill>
                  <a:schemeClr val="lt1"/>
                </a:solidFill>
                <a:latin typeface="Questrial"/>
                <a:ea typeface="Questrial"/>
                <a:cs typeface="Questrial"/>
                <a:sym typeface="Questrial"/>
              </a:rPr>
              <a:t>Narratives</a:t>
            </a:r>
          </a:p>
        </p:txBody>
      </p:sp>
      <p:sp>
        <p:nvSpPr>
          <p:cNvPr id="239" name="Shape 239"/>
          <p:cNvSpPr/>
          <p:nvPr/>
        </p:nvSpPr>
        <p:spPr>
          <a:xfrm>
            <a:off y="3558441" x="685800"/>
            <a:ext cy="475714" cx="7924799"/>
          </a:xfrm>
          <a:prstGeom prst="roundRect">
            <a:avLst>
              <a:gd fmla="val 16667" name="adj"/>
            </a:avLst>
          </a:prstGeom>
          <a:solidFill>
            <a:schemeClr val="accent1"/>
          </a:solidFill>
          <a:ln w="25400" cap="flat">
            <a:solidFill>
              <a:srgbClr val="21768C"/>
            </a:solidFill>
            <a:prstDash val="solid"/>
            <a:round/>
            <a:headEnd w="med" len="med" type="none"/>
            <a:tailEnd w="med" len="med" type="none"/>
          </a:ln>
        </p:spPr>
        <p:txBody>
          <a:bodyPr bIns="45700" rIns="91425" lIns="91425" tIns="45700" anchor="ctr" anchorCtr="0">
            <a:noAutofit/>
          </a:bodyPr>
          <a:lstStyle/>
          <a:p>
            <a:pPr algn="ctr" rtl="0" lvl="0" marR="0" indent="0" marL="0">
              <a:spcBef>
                <a:spcPts val="0"/>
              </a:spcBef>
              <a:buSzPct val="25000"/>
              <a:buNone/>
            </a:pPr>
            <a:r>
              <a:rPr strike="noStrike" u="none" b="0" cap="none" baseline="0" sz="2800" lang="en-US" i="0">
                <a:solidFill>
                  <a:schemeClr val="lt1"/>
                </a:solidFill>
                <a:latin typeface="Questrial"/>
                <a:ea typeface="Questrial"/>
                <a:cs typeface="Questrial"/>
                <a:sym typeface="Questrial"/>
              </a:rPr>
              <a:t>UML</a:t>
            </a:r>
            <a:r>
              <a:rPr strike="noStrike" u="none" b="0" cap="none" baseline="0" sz="3200" lang="en-US" i="0">
                <a:solidFill>
                  <a:schemeClr val="lt1"/>
                </a:solidFill>
                <a:latin typeface="Questrial"/>
                <a:ea typeface="Questrial"/>
                <a:cs typeface="Questrial"/>
                <a:sym typeface="Questrial"/>
              </a:rPr>
              <a:t> </a:t>
            </a:r>
            <a:r>
              <a:rPr strike="noStrike" u="none" b="0" cap="none" baseline="0" sz="2800" lang="en-US" i="0">
                <a:solidFill>
                  <a:schemeClr val="lt1"/>
                </a:solidFill>
                <a:latin typeface="Questrial"/>
                <a:ea typeface="Questrial"/>
                <a:cs typeface="Questrial"/>
                <a:sym typeface="Questrial"/>
              </a:rPr>
              <a:t>Use</a:t>
            </a:r>
            <a:r>
              <a:rPr strike="noStrike" u="none" b="0" cap="none" baseline="0" sz="3200" lang="en-US" i="0">
                <a:solidFill>
                  <a:schemeClr val="lt1"/>
                </a:solidFill>
                <a:latin typeface="Questrial"/>
                <a:ea typeface="Questrial"/>
                <a:cs typeface="Questrial"/>
                <a:sym typeface="Questrial"/>
              </a:rPr>
              <a:t> </a:t>
            </a:r>
            <a:r>
              <a:rPr strike="noStrike" u="none" b="0" cap="none" baseline="0" sz="2800" lang="en-US" i="0">
                <a:solidFill>
                  <a:schemeClr val="lt1"/>
                </a:solidFill>
                <a:latin typeface="Questrial"/>
                <a:ea typeface="Questrial"/>
                <a:cs typeface="Questrial"/>
                <a:sym typeface="Questrial"/>
              </a:rPr>
              <a:t>Case</a:t>
            </a:r>
            <a:r>
              <a:rPr strike="noStrike" u="none" b="0" cap="none" baseline="0" sz="3200" lang="en-US" i="0">
                <a:solidFill>
                  <a:schemeClr val="lt1"/>
                </a:solidFill>
                <a:latin typeface="Questrial"/>
                <a:ea typeface="Questrial"/>
                <a:cs typeface="Questrial"/>
                <a:sym typeface="Questrial"/>
              </a:rPr>
              <a:t> </a:t>
            </a:r>
            <a:r>
              <a:rPr strike="noStrike" u="none" b="0" cap="none" baseline="0" sz="2800" lang="en-US" i="0">
                <a:solidFill>
                  <a:schemeClr val="lt1"/>
                </a:solidFill>
                <a:latin typeface="Questrial"/>
                <a:ea typeface="Questrial"/>
                <a:cs typeface="Questrial"/>
                <a:sym typeface="Questrial"/>
              </a:rPr>
              <a:t>Diagram</a:t>
            </a:r>
          </a:p>
        </p:txBody>
      </p:sp>
      <p:sp>
        <p:nvSpPr>
          <p:cNvPr id="240" name="Shape 240"/>
          <p:cNvSpPr/>
          <p:nvPr/>
        </p:nvSpPr>
        <p:spPr>
          <a:xfrm>
            <a:off y="4034155" x="666750"/>
            <a:ext cy="475714" cx="7924799"/>
          </a:xfrm>
          <a:prstGeom prst="roundRect">
            <a:avLst>
              <a:gd fmla="val 16667" name="adj"/>
            </a:avLst>
          </a:prstGeom>
          <a:solidFill>
            <a:schemeClr val="accent1"/>
          </a:solidFill>
          <a:ln w="25400" cap="flat">
            <a:solidFill>
              <a:srgbClr val="21768C"/>
            </a:solidFill>
            <a:prstDash val="solid"/>
            <a:round/>
            <a:headEnd w="med" len="med" type="none"/>
            <a:tailEnd w="med" len="med" type="none"/>
          </a:ln>
        </p:spPr>
        <p:txBody>
          <a:bodyPr bIns="45700" rIns="91425" lIns="91425" tIns="45700" anchor="ctr" anchorCtr="0">
            <a:noAutofit/>
          </a:bodyPr>
          <a:lstStyle/>
          <a:p>
            <a:pPr algn="ctr" rtl="0" lvl="0" marR="0" indent="0" marL="0">
              <a:spcBef>
                <a:spcPts val="0"/>
              </a:spcBef>
              <a:buSzPct val="25000"/>
              <a:buNone/>
            </a:pPr>
            <a:r>
              <a:rPr strike="noStrike" u="none" b="0" cap="none" baseline="0" sz="2800" lang="en-US" i="0">
                <a:solidFill>
                  <a:schemeClr val="lt1"/>
                </a:solidFill>
                <a:latin typeface="Questrial"/>
                <a:ea typeface="Questrial"/>
                <a:cs typeface="Questrial"/>
                <a:sym typeface="Questrial"/>
              </a:rPr>
              <a:t>Data</a:t>
            </a:r>
            <a:r>
              <a:rPr strike="noStrike" u="none" b="0" cap="none" baseline="0" sz="3200" lang="en-US" i="0">
                <a:solidFill>
                  <a:schemeClr val="lt1"/>
                </a:solidFill>
                <a:latin typeface="Questrial"/>
                <a:ea typeface="Questrial"/>
                <a:cs typeface="Questrial"/>
                <a:sym typeface="Questrial"/>
              </a:rPr>
              <a:t> </a:t>
            </a:r>
            <a:r>
              <a:rPr strike="noStrike" u="none" b="0" cap="none" baseline="0" sz="2800" lang="en-US" i="0">
                <a:solidFill>
                  <a:schemeClr val="lt1"/>
                </a:solidFill>
                <a:latin typeface="Questrial"/>
                <a:ea typeface="Questrial"/>
                <a:cs typeface="Questrial"/>
                <a:sym typeface="Questrial"/>
              </a:rPr>
              <a:t>Flow</a:t>
            </a:r>
            <a:r>
              <a:rPr strike="noStrike" u="none" b="0" cap="none" baseline="0" sz="3200" lang="en-US" i="0">
                <a:solidFill>
                  <a:schemeClr val="lt1"/>
                </a:solidFill>
                <a:latin typeface="Questrial"/>
                <a:ea typeface="Questrial"/>
                <a:cs typeface="Questrial"/>
                <a:sym typeface="Questrial"/>
              </a:rPr>
              <a:t> </a:t>
            </a:r>
            <a:r>
              <a:rPr strike="noStrike" u="none" b="0" cap="none" baseline="0" sz="2800" lang="en-US" i="0">
                <a:solidFill>
                  <a:schemeClr val="lt1"/>
                </a:solidFill>
                <a:latin typeface="Questrial"/>
                <a:ea typeface="Questrial"/>
                <a:cs typeface="Questrial"/>
                <a:sym typeface="Questrial"/>
              </a:rPr>
              <a:t>Diagrams</a:t>
            </a:r>
          </a:p>
        </p:txBody>
      </p:sp>
      <p:sp>
        <p:nvSpPr>
          <p:cNvPr id="241" name="Shape 241"/>
          <p:cNvSpPr/>
          <p:nvPr/>
        </p:nvSpPr>
        <p:spPr>
          <a:xfrm>
            <a:off y="4516455" x="666750"/>
            <a:ext cy="475714" cx="7924799"/>
          </a:xfrm>
          <a:prstGeom prst="roundRect">
            <a:avLst>
              <a:gd fmla="val 16667" name="adj"/>
            </a:avLst>
          </a:prstGeom>
          <a:solidFill>
            <a:schemeClr val="accent1"/>
          </a:solidFill>
          <a:ln w="25400" cap="flat">
            <a:solidFill>
              <a:srgbClr val="21768C"/>
            </a:solidFill>
            <a:prstDash val="solid"/>
            <a:round/>
            <a:headEnd w="med" len="med" type="none"/>
            <a:tailEnd w="med" len="med" type="none"/>
          </a:ln>
        </p:spPr>
        <p:txBody>
          <a:bodyPr bIns="45700" rIns="91425" lIns="91425" tIns="45700" anchor="ctr" anchorCtr="0">
            <a:noAutofit/>
          </a:bodyPr>
          <a:lstStyle/>
          <a:p>
            <a:pPr algn="ctr" rtl="0" lvl="0" marR="0" indent="0" marL="0">
              <a:spcBef>
                <a:spcPts val="0"/>
              </a:spcBef>
              <a:buSzPct val="25000"/>
              <a:buNone/>
            </a:pPr>
            <a:r>
              <a:rPr strike="noStrike" u="none" b="0" cap="none" baseline="0" sz="2800" lang="en-US" i="0">
                <a:solidFill>
                  <a:schemeClr val="lt1"/>
                </a:solidFill>
                <a:latin typeface="Questrial"/>
                <a:ea typeface="Questrial"/>
                <a:cs typeface="Questrial"/>
                <a:sym typeface="Questrial"/>
              </a:rPr>
              <a:t>Functional</a:t>
            </a:r>
            <a:r>
              <a:rPr strike="noStrike" u="none" b="0" cap="none" baseline="0" sz="3200" lang="en-US" i="0">
                <a:solidFill>
                  <a:schemeClr val="lt1"/>
                </a:solidFill>
                <a:latin typeface="Questrial"/>
                <a:ea typeface="Questrial"/>
                <a:cs typeface="Questrial"/>
                <a:sym typeface="Questrial"/>
              </a:rPr>
              <a:t> </a:t>
            </a:r>
            <a:r>
              <a:rPr strike="noStrike" u="none" b="0" cap="none" baseline="0" sz="2800" lang="en-US" i="0">
                <a:solidFill>
                  <a:schemeClr val="lt1"/>
                </a:solidFill>
                <a:latin typeface="Questrial"/>
                <a:ea typeface="Questrial"/>
                <a:cs typeface="Questrial"/>
                <a:sym typeface="Questrial"/>
              </a:rPr>
              <a:t>Requirements</a:t>
            </a:r>
          </a:p>
        </p:txBody>
      </p:sp>
      <p:sp>
        <p:nvSpPr>
          <p:cNvPr id="242" name="Shape 242"/>
          <p:cNvSpPr/>
          <p:nvPr/>
        </p:nvSpPr>
        <p:spPr>
          <a:xfrm>
            <a:off y="4992169" x="666750"/>
            <a:ext cy="475714" cx="7924799"/>
          </a:xfrm>
          <a:prstGeom prst="roundRect">
            <a:avLst>
              <a:gd fmla="val 16667" name="adj"/>
            </a:avLst>
          </a:prstGeom>
          <a:solidFill>
            <a:schemeClr val="accent1"/>
          </a:solidFill>
          <a:ln w="25400" cap="flat">
            <a:solidFill>
              <a:srgbClr val="21768C"/>
            </a:solidFill>
            <a:prstDash val="solid"/>
            <a:round/>
            <a:headEnd w="med" len="med" type="none"/>
            <a:tailEnd w="med" len="med" type="none"/>
          </a:ln>
        </p:spPr>
        <p:txBody>
          <a:bodyPr bIns="45700" rIns="91425" lIns="91425" tIns="45700" anchor="ctr" anchorCtr="0">
            <a:noAutofit/>
          </a:bodyPr>
          <a:lstStyle/>
          <a:p>
            <a:pPr algn="ctr" rtl="0" lvl="0" marR="0" indent="0" marL="0">
              <a:spcBef>
                <a:spcPts val="0"/>
              </a:spcBef>
              <a:buSzPct val="25000"/>
              <a:buNone/>
            </a:pPr>
            <a:r>
              <a:rPr strike="noStrike" u="none" b="0" cap="none" baseline="0" sz="2800" lang="en-US" i="0">
                <a:solidFill>
                  <a:schemeClr val="lt1"/>
                </a:solidFill>
                <a:latin typeface="Questrial"/>
                <a:ea typeface="Questrial"/>
                <a:cs typeface="Questrial"/>
                <a:sym typeface="Questrial"/>
              </a:rPr>
              <a:t>Non-Functional</a:t>
            </a:r>
            <a:r>
              <a:rPr strike="noStrike" u="none" b="0" cap="none" baseline="0" sz="3200" lang="en-US" i="0">
                <a:solidFill>
                  <a:schemeClr val="lt1"/>
                </a:solidFill>
                <a:latin typeface="Questrial"/>
                <a:ea typeface="Questrial"/>
                <a:cs typeface="Questrial"/>
                <a:sym typeface="Questrial"/>
              </a:rPr>
              <a:t> </a:t>
            </a:r>
            <a:r>
              <a:rPr strike="noStrike" u="none" b="0" cap="none" baseline="0" sz="2800" lang="en-US" i="0">
                <a:solidFill>
                  <a:schemeClr val="lt1"/>
                </a:solidFill>
                <a:latin typeface="Questrial"/>
                <a:ea typeface="Questrial"/>
                <a:cs typeface="Questrial"/>
                <a:sym typeface="Questrial"/>
              </a:rPr>
              <a:t>Requirements</a:t>
            </a:r>
          </a:p>
        </p:txBody>
      </p:sp>
      <p:pic>
        <p:nvPicPr>
          <p:cNvPr id="243" name="Shape 243"/>
          <p:cNvPicPr preferRelativeResize="0"/>
          <p:nvPr/>
        </p:nvPicPr>
        <p:blipFill rotWithShape="1">
          <a:blip r:embed="rId3">
            <a:alphaModFix/>
          </a:blip>
          <a:srcRect t="0" b="0" r="0" l="0"/>
          <a:stretch/>
        </p:blipFill>
        <p:spPr>
          <a:xfrm>
            <a:off y="327138" x="7010400"/>
            <a:ext cy="1328056" cx="2133599"/>
          </a:xfrm>
          <a:prstGeom prst="rect">
            <a:avLst/>
          </a:prstGeom>
          <a:noFill/>
          <a:ln>
            <a:noFill/>
          </a:ln>
        </p:spPr>
      </p:pic>
      <p:sp>
        <p:nvSpPr>
          <p:cNvPr id="244" name="Shape 244"/>
          <p:cNvSpPr/>
          <p:nvPr/>
        </p:nvSpPr>
        <p:spPr>
          <a:xfrm>
            <a:off y="5467885" x="666750"/>
            <a:ext cy="475714" cx="7924799"/>
          </a:xfrm>
          <a:prstGeom prst="roundRect">
            <a:avLst>
              <a:gd fmla="val 16667" name="adj"/>
            </a:avLst>
          </a:prstGeom>
          <a:solidFill>
            <a:schemeClr val="accent1"/>
          </a:solidFill>
          <a:ln w="25400" cap="flat">
            <a:solidFill>
              <a:srgbClr val="21768C"/>
            </a:solidFill>
            <a:prstDash val="solid"/>
            <a:round/>
            <a:headEnd w="med" len="med" type="none"/>
            <a:tailEnd w="med" len="med" type="none"/>
          </a:ln>
        </p:spPr>
        <p:txBody>
          <a:bodyPr bIns="45700" rIns="91425" lIns="91425" tIns="45700" anchor="ctr" anchorCtr="0">
            <a:noAutofit/>
          </a:bodyPr>
          <a:lstStyle/>
          <a:p>
            <a:pPr algn="ctr" rtl="0" lvl="0" marR="0" indent="0" marL="0">
              <a:spcBef>
                <a:spcPts val="0"/>
              </a:spcBef>
              <a:buSzPct val="25000"/>
              <a:buNone/>
            </a:pPr>
            <a:r>
              <a:rPr strike="noStrike" u="none" b="0" cap="none" baseline="0" sz="2800" lang="en-US" i="0">
                <a:solidFill>
                  <a:schemeClr val="lt1"/>
                </a:solidFill>
                <a:latin typeface="Questrial"/>
                <a:ea typeface="Questrial"/>
                <a:cs typeface="Questrial"/>
                <a:sym typeface="Questrial"/>
              </a:rPr>
              <a:t>Prototypes</a:t>
            </a:r>
          </a:p>
        </p:txBody>
      </p:sp>
      <p:sp>
        <p:nvSpPr>
          <p:cNvPr id="245" name="Shape 245"/>
          <p:cNvSpPr/>
          <p:nvPr/>
        </p:nvSpPr>
        <p:spPr>
          <a:xfrm>
            <a:off y="5943600" x="647700"/>
            <a:ext cy="551915" cx="7924799"/>
          </a:xfrm>
          <a:prstGeom prst="roundRect">
            <a:avLst>
              <a:gd fmla="val 16667" name="adj"/>
            </a:avLst>
          </a:prstGeom>
          <a:solidFill>
            <a:schemeClr val="accent1"/>
          </a:solidFill>
          <a:ln w="25400" cap="flat">
            <a:solidFill>
              <a:srgbClr val="21768C"/>
            </a:solidFill>
            <a:prstDash val="solid"/>
            <a:round/>
            <a:headEnd w="med" len="med" type="none"/>
            <a:tailEnd w="med" len="med" type="none"/>
          </a:ln>
        </p:spPr>
        <p:txBody>
          <a:bodyPr bIns="45700" rIns="91425" lIns="91425" tIns="45700" anchor="ctr" anchorCtr="0">
            <a:noAutofit/>
          </a:bodyPr>
          <a:lstStyle/>
          <a:p>
            <a:pPr algn="ctr" rtl="0" lvl="0" marR="0" indent="0" marL="0">
              <a:spcBef>
                <a:spcPts val="0"/>
              </a:spcBef>
              <a:buSzPct val="25000"/>
              <a:buNone/>
            </a:pPr>
            <a:r>
              <a:rPr strike="noStrike" u="none" b="0" cap="none" baseline="0" sz="2800" lang="en-US" i="0">
                <a:solidFill>
                  <a:schemeClr val="lt1"/>
                </a:solidFill>
                <a:latin typeface="Questrial"/>
                <a:ea typeface="Questrial"/>
                <a:cs typeface="Questrial"/>
                <a:sym typeface="Questrial"/>
              </a:rPr>
              <a:t>What’s</a:t>
            </a:r>
            <a:r>
              <a:rPr strike="noStrike" u="none" b="0" cap="none" baseline="0" sz="3200" lang="en-US" i="0">
                <a:solidFill>
                  <a:schemeClr val="lt1"/>
                </a:solidFill>
                <a:latin typeface="Questrial"/>
                <a:ea typeface="Questrial"/>
                <a:cs typeface="Questrial"/>
                <a:sym typeface="Questrial"/>
              </a:rPr>
              <a:t> </a:t>
            </a:r>
            <a:r>
              <a:rPr strike="noStrike" u="none" b="0" cap="none" baseline="0" sz="2800" lang="en-US" i="0">
                <a:solidFill>
                  <a:schemeClr val="lt1"/>
                </a:solidFill>
                <a:latin typeface="Questrial"/>
                <a:ea typeface="Questrial"/>
                <a:cs typeface="Questrial"/>
                <a:sym typeface="Questrial"/>
              </a:rPr>
              <a:t>Next</a:t>
            </a:r>
          </a:p>
        </p:txBody>
      </p:sp>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49" name="Shape 249"/>
        <p:cNvGrpSpPr/>
        <p:nvPr/>
      </p:nvGrpSpPr>
      <p:grpSpPr>
        <a:xfrm>
          <a:off y="0" x="0"/>
          <a:ext cy="0" cx="0"/>
          <a:chOff y="0" x="0"/>
          <a:chExt cy="0" cx="0"/>
        </a:xfrm>
      </p:grpSpPr>
      <p:pic>
        <p:nvPicPr>
          <p:cNvPr id="250" name="Shape 250"/>
          <p:cNvPicPr preferRelativeResize="0"/>
          <p:nvPr>
            <p:ph idx="1" type="body"/>
          </p:nvPr>
        </p:nvPicPr>
        <p:blipFill rotWithShape="1">
          <a:blip r:embed="rId3">
            <a:alphaModFix/>
          </a:blip>
          <a:srcRect t="0" b="0" r="0" l="0"/>
          <a:stretch/>
        </p:blipFill>
        <p:spPr>
          <a:xfrm>
            <a:off y="1421780" x="990600"/>
            <a:ext cy="4521818" cx="6825387"/>
          </a:xfrm>
          <a:prstGeom prst="rect">
            <a:avLst/>
          </a:prstGeom>
          <a:noFill/>
          <a:ln>
            <a:noFill/>
          </a:ln>
        </p:spPr>
      </p:pic>
      <p:sp>
        <p:nvSpPr>
          <p:cNvPr id="251" name="Shape 251"/>
          <p:cNvSpPr txBox="1"/>
          <p:nvPr>
            <p:ph type="title"/>
          </p:nvPr>
        </p:nvSpPr>
        <p:spPr>
          <a:xfrm>
            <a:off y="22749" x="0"/>
            <a:ext cy="1399031" cx="8229600"/>
          </a:xfrm>
          <a:prstGeom prst="rect">
            <a:avLst/>
          </a:prstGeom>
          <a:noFill/>
          <a:ln>
            <a:noFill/>
          </a:ln>
        </p:spPr>
        <p:txBody>
          <a:bodyPr bIns="45700" rIns="91425" lIns="91425" tIns="45700" anchor="ctr" anchorCtr="0">
            <a:noAutofit/>
          </a:bodyPr>
          <a:lstStyle/>
          <a:p>
            <a:pPr algn="l" rtl="0" lvl="0" marR="0" indent="-2031" marL="484632">
              <a:spcBef>
                <a:spcPts val="0"/>
              </a:spcBef>
              <a:buClr>
                <a:srgbClr val="76D7EF"/>
              </a:buClr>
              <a:buSzPct val="25000"/>
              <a:buFont typeface="Questrial"/>
              <a:buNone/>
            </a:pPr>
            <a:r>
              <a:rPr strike="noStrike" u="none" b="0" cap="none" baseline="0" sz="4200" lang="en-US" i="0">
                <a:solidFill>
                  <a:srgbClr val="76D7EF"/>
                </a:solidFill>
                <a:latin typeface="Questrial"/>
                <a:ea typeface="Questrial"/>
                <a:cs typeface="Questrial"/>
                <a:sym typeface="Questrial"/>
              </a:rPr>
              <a:t>Current Status</a:t>
            </a:r>
          </a:p>
        </p:txBody>
      </p:sp>
      <p:pic>
        <p:nvPicPr>
          <p:cNvPr id="252" name="Shape 252"/>
          <p:cNvPicPr preferRelativeResize="0"/>
          <p:nvPr/>
        </p:nvPicPr>
        <p:blipFill rotWithShape="1">
          <a:blip r:embed="rId4">
            <a:alphaModFix/>
          </a:blip>
          <a:srcRect t="0" b="0" r="0" l="0"/>
          <a:stretch/>
        </p:blipFill>
        <p:spPr>
          <a:xfrm>
            <a:off y="-76200" x="7086600"/>
            <a:ext cy="1497981" cx="2362200"/>
          </a:xfrm>
          <a:prstGeom prst="rect">
            <a:avLst/>
          </a:prstGeom>
          <a:noFill/>
          <a:ln>
            <a:noFill/>
          </a:ln>
        </p:spPr>
      </p:pic>
      <p:sp>
        <p:nvSpPr>
          <p:cNvPr id="253" name="Shape 253"/>
          <p:cNvSpPr/>
          <p:nvPr/>
        </p:nvSpPr>
        <p:spPr>
          <a:xfrm rot="10800000">
            <a:off y="4648198" x="1480556"/>
            <a:ext cy="1143000" cx="643518"/>
          </a:xfrm>
          <a:prstGeom prst="downArrow">
            <a:avLst>
              <a:gd fmla="val 50000" name="adj1"/>
              <a:gd fmla="val 50000" name="adj2"/>
            </a:avLst>
          </a:prstGeom>
          <a:solidFill>
            <a:schemeClr val="accent2"/>
          </a:solidFill>
          <a:ln w="25400" cap="flat">
            <a:solidFill>
              <a:srgbClr val="21768C"/>
            </a:solidFill>
            <a:prstDash val="solid"/>
            <a:round/>
            <a:headEnd w="med" len="med" type="none"/>
            <a:tailEnd w="med" len="med" type="none"/>
          </a:ln>
        </p:spPr>
        <p:txBody>
          <a:bodyPr bIns="45700" rIns="91425" lIns="91425" tIns="45700" anchor="ctr" anchorCtr="0">
            <a:noAutofit/>
          </a:bodyPr>
          <a:lstStyle/>
          <a:p>
            <a:pPr algn="ctr" rtl="0" lvl="0" marR="0" indent="0" marL="0">
              <a:spcBef>
                <a:spcPts val="0"/>
              </a:spcBef>
              <a:buNone/>
            </a:pPr>
            <a:r>
              <a:t/>
            </a:r>
            <a:endParaRPr strike="noStrike" u="none" b="0" cap="none" baseline="0" sz="1800" i="0">
              <a:solidFill>
                <a:schemeClr val="lt1"/>
              </a:solidFill>
              <a:latin typeface="Questrial"/>
              <a:ea typeface="Questrial"/>
              <a:cs typeface="Questrial"/>
              <a:sym typeface="Questrial"/>
            </a:endParaRPr>
          </a:p>
        </p:txBody>
      </p:sp>
      <p:sp>
        <p:nvSpPr>
          <p:cNvPr id="254" name="Shape 254"/>
          <p:cNvSpPr txBox="1"/>
          <p:nvPr/>
        </p:nvSpPr>
        <p:spPr>
          <a:xfrm>
            <a:off y="6019798" x="838200"/>
            <a:ext cy="646331" cx="2133599"/>
          </a:xfrm>
          <a:prstGeom prst="rect">
            <a:avLst/>
          </a:prstGeom>
          <a:solidFill>
            <a:schemeClr val="accent2"/>
          </a:solidFill>
          <a:ln w="9525" cap="flat">
            <a:solidFill>
              <a:schemeClr val="dk1"/>
            </a:solidFill>
            <a:prstDash val="solid"/>
            <a:round/>
            <a:headEnd w="med" len="med" type="none"/>
            <a:tailEnd w="med" len="med" type="none"/>
          </a:ln>
        </p:spPr>
        <p:txBody>
          <a:bodyPr bIns="45700" rIns="91425" lIns="91425" tIns="45700" anchor="t" anchorCtr="0">
            <a:noAutofit/>
          </a:bodyPr>
          <a:lstStyle/>
          <a:p>
            <a:pPr algn="ctr" rtl="0" lvl="0" marR="0" indent="0" marL="0">
              <a:spcBef>
                <a:spcPts val="0"/>
              </a:spcBef>
              <a:buSzPct val="25000"/>
              <a:buNone/>
            </a:pPr>
            <a:r>
              <a:rPr strike="noStrike" u="none" b="0" cap="none" baseline="0" sz="1800" lang="en-US" i="0">
                <a:solidFill>
                  <a:schemeClr val="dk1"/>
                </a:solidFill>
                <a:latin typeface="Questrial"/>
                <a:ea typeface="Questrial"/>
                <a:cs typeface="Questrial"/>
                <a:sym typeface="Questrial"/>
              </a:rPr>
              <a:t>Defining Requirements</a:t>
            </a:r>
          </a:p>
        </p:txBody>
      </p:sp>
    </p:spTree>
  </p:cSld>
  <p:clrMapOvr>
    <a:masterClrMapping/>
  </p:clrMapOvr>
  <p:transition spd="slow">
    <p:cut/>
  </p:transition>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59" name="Shape 259"/>
        <p:cNvGrpSpPr/>
        <p:nvPr/>
      </p:nvGrpSpPr>
      <p:grpSpPr>
        <a:xfrm>
          <a:off y="0" x="0"/>
          <a:ext cy="0" cx="0"/>
          <a:chOff y="0" x="0"/>
          <a:chExt cy="0" cx="0"/>
        </a:xfrm>
      </p:grpSpPr>
      <p:sp>
        <p:nvSpPr>
          <p:cNvPr id="260" name="Shape 260"/>
          <p:cNvSpPr txBox="1"/>
          <p:nvPr>
            <p:ph type="title"/>
          </p:nvPr>
        </p:nvSpPr>
        <p:spPr>
          <a:xfrm>
            <a:off y="255760" x="100450"/>
            <a:ext cy="1398900" cx="8229600"/>
          </a:xfrm>
          <a:prstGeom prst="rect">
            <a:avLst/>
          </a:prstGeom>
          <a:noFill/>
          <a:ln>
            <a:noFill/>
          </a:ln>
        </p:spPr>
        <p:txBody>
          <a:bodyPr bIns="45700" rIns="91425" lIns="91425" tIns="45700" anchor="ctr" anchorCtr="0">
            <a:noAutofit/>
          </a:bodyPr>
          <a:lstStyle/>
          <a:p>
            <a:pPr algn="l" rtl="0" lvl="0" marR="0" indent="-2031" marL="484632">
              <a:spcBef>
                <a:spcPts val="0"/>
              </a:spcBef>
              <a:buClr>
                <a:srgbClr val="76D7EF"/>
              </a:buClr>
              <a:buSzPct val="25000"/>
              <a:buFont typeface="Questrial"/>
              <a:buNone/>
            </a:pPr>
            <a:r>
              <a:rPr strike="noStrike" u="none" b="0" cap="none" baseline="0" sz="4200" lang="en-US" i="0">
                <a:solidFill>
                  <a:srgbClr val="76D7EF"/>
                </a:solidFill>
                <a:latin typeface="Questrial"/>
                <a:ea typeface="Questrial"/>
                <a:cs typeface="Questrial"/>
                <a:sym typeface="Questrial"/>
              </a:rPr>
              <a:t>Agenda</a:t>
            </a:r>
          </a:p>
        </p:txBody>
      </p:sp>
      <p:sp>
        <p:nvSpPr>
          <p:cNvPr id="261" name="Shape 261"/>
          <p:cNvSpPr/>
          <p:nvPr/>
        </p:nvSpPr>
        <p:spPr>
          <a:xfrm>
            <a:off y="1655196" x="704850"/>
            <a:ext cy="475714" cx="7924799"/>
          </a:xfrm>
          <a:prstGeom prst="roundRect">
            <a:avLst>
              <a:gd fmla="val 16667" name="adj"/>
            </a:avLst>
          </a:prstGeom>
          <a:solidFill>
            <a:schemeClr val="accent1"/>
          </a:solidFill>
          <a:ln w="25400" cap="flat">
            <a:solidFill>
              <a:schemeClr val="accent1"/>
            </a:solidFill>
            <a:prstDash val="solid"/>
            <a:round/>
            <a:headEnd w="med" len="med" type="none"/>
            <a:tailEnd w="med" len="med" type="none"/>
          </a:ln>
        </p:spPr>
        <p:txBody>
          <a:bodyPr bIns="45700" rIns="91425" lIns="91425" tIns="45700" anchor="ctr" anchorCtr="0">
            <a:noAutofit/>
          </a:bodyPr>
          <a:lstStyle/>
          <a:p>
            <a:pPr algn="ctr" rtl="0" lvl="0" marR="0" indent="0" marL="0">
              <a:spcBef>
                <a:spcPts val="0"/>
              </a:spcBef>
              <a:buSzPct val="25000"/>
              <a:buNone/>
            </a:pPr>
            <a:r>
              <a:rPr strike="noStrike" u="none" b="0" cap="none" baseline="0" sz="3200" lang="en-US" i="0">
                <a:solidFill>
                  <a:schemeClr val="lt1"/>
                </a:solidFill>
                <a:latin typeface="Questrial"/>
                <a:ea typeface="Questrial"/>
                <a:cs typeface="Questrial"/>
                <a:sym typeface="Questrial"/>
              </a:rPr>
              <a:t>Introduction</a:t>
            </a:r>
          </a:p>
        </p:txBody>
      </p:sp>
      <p:sp>
        <p:nvSpPr>
          <p:cNvPr id="262" name="Shape 262"/>
          <p:cNvSpPr/>
          <p:nvPr/>
        </p:nvSpPr>
        <p:spPr>
          <a:xfrm>
            <a:off y="2130910" x="704850"/>
            <a:ext cy="475714" cx="7924799"/>
          </a:xfrm>
          <a:prstGeom prst="roundRect">
            <a:avLst>
              <a:gd fmla="val 16667" name="adj"/>
            </a:avLst>
          </a:prstGeom>
          <a:solidFill>
            <a:schemeClr val="accent1"/>
          </a:solidFill>
          <a:ln w="25400" cap="flat">
            <a:solidFill>
              <a:srgbClr val="21768C"/>
            </a:solidFill>
            <a:prstDash val="solid"/>
            <a:round/>
            <a:headEnd w="med" len="med" type="none"/>
            <a:tailEnd w="med" len="med" type="none"/>
          </a:ln>
        </p:spPr>
        <p:txBody>
          <a:bodyPr bIns="45700" rIns="91425" lIns="91425" tIns="45700" anchor="ctr" anchorCtr="0">
            <a:noAutofit/>
          </a:bodyPr>
          <a:lstStyle/>
          <a:p>
            <a:pPr algn="ctr" rtl="0" lvl="0" marR="0" indent="0" marL="0">
              <a:spcBef>
                <a:spcPts val="0"/>
              </a:spcBef>
              <a:buSzPct val="25000"/>
              <a:buNone/>
            </a:pPr>
            <a:r>
              <a:rPr strike="noStrike" u="none" b="0" cap="none" baseline="0" sz="2800" lang="en-US" i="0">
                <a:solidFill>
                  <a:schemeClr val="lt1"/>
                </a:solidFill>
                <a:latin typeface="Questrial"/>
                <a:ea typeface="Questrial"/>
                <a:cs typeface="Questrial"/>
                <a:sym typeface="Questrial"/>
              </a:rPr>
              <a:t>Problem</a:t>
            </a:r>
            <a:r>
              <a:rPr strike="noStrike" u="none" b="0" cap="none" baseline="0" sz="3200" lang="en-US" i="0">
                <a:solidFill>
                  <a:schemeClr val="lt1"/>
                </a:solidFill>
                <a:latin typeface="Questrial"/>
                <a:ea typeface="Questrial"/>
                <a:cs typeface="Questrial"/>
                <a:sym typeface="Questrial"/>
              </a:rPr>
              <a:t> </a:t>
            </a:r>
            <a:r>
              <a:rPr strike="noStrike" u="none" b="0" cap="none" baseline="0" sz="2800" lang="en-US" i="0">
                <a:solidFill>
                  <a:schemeClr val="lt1"/>
                </a:solidFill>
                <a:latin typeface="Questrial"/>
                <a:ea typeface="Questrial"/>
                <a:cs typeface="Questrial"/>
                <a:sym typeface="Questrial"/>
              </a:rPr>
              <a:t>Overview</a:t>
            </a:r>
          </a:p>
        </p:txBody>
      </p:sp>
      <p:sp>
        <p:nvSpPr>
          <p:cNvPr id="263" name="Shape 263"/>
          <p:cNvSpPr/>
          <p:nvPr/>
        </p:nvSpPr>
        <p:spPr>
          <a:xfrm>
            <a:off y="2607009" x="704850"/>
            <a:ext cy="475714" cx="7924799"/>
          </a:xfrm>
          <a:prstGeom prst="roundRect">
            <a:avLst>
              <a:gd fmla="val 16667" name="adj"/>
            </a:avLst>
          </a:prstGeom>
          <a:solidFill>
            <a:schemeClr val="accent1"/>
          </a:solidFill>
          <a:ln w="25400" cap="flat">
            <a:solidFill>
              <a:srgbClr val="21768C"/>
            </a:solidFill>
            <a:prstDash val="solid"/>
            <a:round/>
            <a:headEnd w="med" len="med" type="none"/>
            <a:tailEnd w="med" len="med" type="none"/>
          </a:ln>
        </p:spPr>
        <p:txBody>
          <a:bodyPr bIns="45700" rIns="91425" lIns="91425" tIns="45700" anchor="ctr" anchorCtr="0">
            <a:noAutofit/>
          </a:bodyPr>
          <a:lstStyle/>
          <a:p>
            <a:pPr algn="ctr" rtl="0" lvl="0" marR="0" indent="0" marL="0">
              <a:spcBef>
                <a:spcPts val="0"/>
              </a:spcBef>
              <a:buSzPct val="25000"/>
              <a:buNone/>
            </a:pPr>
            <a:r>
              <a:rPr strike="noStrike" u="none" b="0" cap="none" baseline="0" sz="2800" lang="en-US" i="0">
                <a:solidFill>
                  <a:schemeClr val="lt1"/>
                </a:solidFill>
                <a:latin typeface="Questrial"/>
                <a:ea typeface="Questrial"/>
                <a:cs typeface="Questrial"/>
                <a:sym typeface="Questrial"/>
              </a:rPr>
              <a:t>Current</a:t>
            </a:r>
            <a:r>
              <a:rPr strike="noStrike" u="none" b="0" cap="none" baseline="0" sz="3200" lang="en-US" i="0">
                <a:solidFill>
                  <a:schemeClr val="lt1"/>
                </a:solidFill>
                <a:latin typeface="Questrial"/>
                <a:ea typeface="Questrial"/>
                <a:cs typeface="Questrial"/>
                <a:sym typeface="Questrial"/>
              </a:rPr>
              <a:t> </a:t>
            </a:r>
            <a:r>
              <a:rPr strike="noStrike" u="none" b="0" cap="none" baseline="0" sz="2800" lang="en-US" i="0">
                <a:solidFill>
                  <a:schemeClr val="lt1"/>
                </a:solidFill>
                <a:latin typeface="Questrial"/>
                <a:ea typeface="Questrial"/>
                <a:cs typeface="Questrial"/>
                <a:sym typeface="Questrial"/>
              </a:rPr>
              <a:t>Status</a:t>
            </a:r>
          </a:p>
        </p:txBody>
      </p:sp>
      <p:sp>
        <p:nvSpPr>
          <p:cNvPr id="264" name="Shape 264"/>
          <p:cNvSpPr/>
          <p:nvPr/>
        </p:nvSpPr>
        <p:spPr>
          <a:xfrm>
            <a:off y="3082725" x="704850"/>
            <a:ext cy="475714" cx="7924799"/>
          </a:xfrm>
          <a:prstGeom prst="roundRect">
            <a:avLst>
              <a:gd fmla="val 16667" name="adj"/>
            </a:avLst>
          </a:prstGeom>
          <a:solidFill>
            <a:schemeClr val="lt1"/>
          </a:solidFill>
          <a:ln w="25400" cap="flat">
            <a:solidFill>
              <a:srgbClr val="21768C"/>
            </a:solidFill>
            <a:prstDash val="solid"/>
            <a:round/>
            <a:headEnd w="med" len="med" type="none"/>
            <a:tailEnd w="med" len="med" type="none"/>
          </a:ln>
        </p:spPr>
        <p:txBody>
          <a:bodyPr bIns="45700" rIns="91425" lIns="91425" tIns="45700" anchor="ctr" anchorCtr="0">
            <a:noAutofit/>
          </a:bodyPr>
          <a:lstStyle/>
          <a:p>
            <a:pPr algn="ctr" rtl="0" lvl="0" marR="0" indent="0" marL="0">
              <a:spcBef>
                <a:spcPts val="0"/>
              </a:spcBef>
              <a:buSzPct val="25000"/>
              <a:buNone/>
            </a:pPr>
            <a:r>
              <a:rPr strike="noStrike" u="none" b="0" cap="none" baseline="0" sz="2800" lang="en-US" i="0">
                <a:solidFill>
                  <a:schemeClr val="dk1"/>
                </a:solidFill>
                <a:latin typeface="Questrial"/>
                <a:ea typeface="Questrial"/>
                <a:cs typeface="Questrial"/>
                <a:sym typeface="Questrial"/>
              </a:rPr>
              <a:t>User</a:t>
            </a:r>
            <a:r>
              <a:rPr strike="noStrike" u="none" b="0" cap="none" baseline="0" sz="3200" lang="en-US" i="0">
                <a:solidFill>
                  <a:schemeClr val="dk1"/>
                </a:solidFill>
                <a:latin typeface="Questrial"/>
                <a:ea typeface="Questrial"/>
                <a:cs typeface="Questrial"/>
                <a:sym typeface="Questrial"/>
              </a:rPr>
              <a:t> </a:t>
            </a:r>
            <a:r>
              <a:rPr strike="noStrike" u="none" b="0" cap="none" baseline="0" sz="2800" lang="en-US" i="0">
                <a:solidFill>
                  <a:schemeClr val="dk1"/>
                </a:solidFill>
                <a:latin typeface="Questrial"/>
                <a:ea typeface="Questrial"/>
                <a:cs typeface="Questrial"/>
                <a:sym typeface="Questrial"/>
              </a:rPr>
              <a:t>Case</a:t>
            </a:r>
            <a:r>
              <a:rPr strike="noStrike" u="none" b="0" cap="none" baseline="0" sz="3200" lang="en-US" i="0">
                <a:solidFill>
                  <a:schemeClr val="dk1"/>
                </a:solidFill>
                <a:latin typeface="Questrial"/>
                <a:ea typeface="Questrial"/>
                <a:cs typeface="Questrial"/>
                <a:sym typeface="Questrial"/>
              </a:rPr>
              <a:t> </a:t>
            </a:r>
            <a:r>
              <a:rPr strike="noStrike" u="none" b="0" cap="none" baseline="0" sz="2800" lang="en-US" i="0">
                <a:solidFill>
                  <a:schemeClr val="dk1"/>
                </a:solidFill>
                <a:latin typeface="Questrial"/>
                <a:ea typeface="Questrial"/>
                <a:cs typeface="Questrial"/>
                <a:sym typeface="Questrial"/>
              </a:rPr>
              <a:t>Narratives</a:t>
            </a:r>
          </a:p>
        </p:txBody>
      </p:sp>
      <p:sp>
        <p:nvSpPr>
          <p:cNvPr id="265" name="Shape 265"/>
          <p:cNvSpPr/>
          <p:nvPr/>
        </p:nvSpPr>
        <p:spPr>
          <a:xfrm>
            <a:off y="3558441" x="685800"/>
            <a:ext cy="475714" cx="7924799"/>
          </a:xfrm>
          <a:prstGeom prst="roundRect">
            <a:avLst>
              <a:gd fmla="val 16667" name="adj"/>
            </a:avLst>
          </a:prstGeom>
          <a:solidFill>
            <a:schemeClr val="accent1"/>
          </a:solidFill>
          <a:ln w="25400" cap="flat">
            <a:solidFill>
              <a:srgbClr val="21768C"/>
            </a:solidFill>
            <a:prstDash val="solid"/>
            <a:round/>
            <a:headEnd w="med" len="med" type="none"/>
            <a:tailEnd w="med" len="med" type="none"/>
          </a:ln>
        </p:spPr>
        <p:txBody>
          <a:bodyPr bIns="45700" rIns="91425" lIns="91425" tIns="45700" anchor="ctr" anchorCtr="0">
            <a:noAutofit/>
          </a:bodyPr>
          <a:lstStyle/>
          <a:p>
            <a:pPr algn="ctr" rtl="0" lvl="0" marR="0" indent="0" marL="0">
              <a:spcBef>
                <a:spcPts val="0"/>
              </a:spcBef>
              <a:buSzPct val="25000"/>
              <a:buNone/>
            </a:pPr>
            <a:r>
              <a:rPr strike="noStrike" u="none" b="0" cap="none" baseline="0" sz="2800" lang="en-US" i="0">
                <a:solidFill>
                  <a:schemeClr val="lt1"/>
                </a:solidFill>
                <a:latin typeface="Questrial"/>
                <a:ea typeface="Questrial"/>
                <a:cs typeface="Questrial"/>
                <a:sym typeface="Questrial"/>
              </a:rPr>
              <a:t>UML</a:t>
            </a:r>
            <a:r>
              <a:rPr strike="noStrike" u="none" b="0" cap="none" baseline="0" sz="3200" lang="en-US" i="0">
                <a:solidFill>
                  <a:schemeClr val="lt1"/>
                </a:solidFill>
                <a:latin typeface="Questrial"/>
                <a:ea typeface="Questrial"/>
                <a:cs typeface="Questrial"/>
                <a:sym typeface="Questrial"/>
              </a:rPr>
              <a:t> </a:t>
            </a:r>
            <a:r>
              <a:rPr strike="noStrike" u="none" b="0" cap="none" baseline="0" sz="2800" lang="en-US" i="0">
                <a:solidFill>
                  <a:schemeClr val="lt1"/>
                </a:solidFill>
                <a:latin typeface="Questrial"/>
                <a:ea typeface="Questrial"/>
                <a:cs typeface="Questrial"/>
                <a:sym typeface="Questrial"/>
              </a:rPr>
              <a:t>Use</a:t>
            </a:r>
            <a:r>
              <a:rPr strike="noStrike" u="none" b="0" cap="none" baseline="0" sz="3200" lang="en-US" i="0">
                <a:solidFill>
                  <a:schemeClr val="lt1"/>
                </a:solidFill>
                <a:latin typeface="Questrial"/>
                <a:ea typeface="Questrial"/>
                <a:cs typeface="Questrial"/>
                <a:sym typeface="Questrial"/>
              </a:rPr>
              <a:t> </a:t>
            </a:r>
            <a:r>
              <a:rPr strike="noStrike" u="none" b="0" cap="none" baseline="0" sz="2800" lang="en-US" i="0">
                <a:solidFill>
                  <a:schemeClr val="lt1"/>
                </a:solidFill>
                <a:latin typeface="Questrial"/>
                <a:ea typeface="Questrial"/>
                <a:cs typeface="Questrial"/>
                <a:sym typeface="Questrial"/>
              </a:rPr>
              <a:t>Case</a:t>
            </a:r>
            <a:r>
              <a:rPr strike="noStrike" u="none" b="0" cap="none" baseline="0" sz="3200" lang="en-US" i="0">
                <a:solidFill>
                  <a:schemeClr val="lt1"/>
                </a:solidFill>
                <a:latin typeface="Questrial"/>
                <a:ea typeface="Questrial"/>
                <a:cs typeface="Questrial"/>
                <a:sym typeface="Questrial"/>
              </a:rPr>
              <a:t> </a:t>
            </a:r>
            <a:r>
              <a:rPr strike="noStrike" u="none" b="0" cap="none" baseline="0" sz="2800" lang="en-US" i="0">
                <a:solidFill>
                  <a:schemeClr val="lt1"/>
                </a:solidFill>
                <a:latin typeface="Questrial"/>
                <a:ea typeface="Questrial"/>
                <a:cs typeface="Questrial"/>
                <a:sym typeface="Questrial"/>
              </a:rPr>
              <a:t>Diagram</a:t>
            </a:r>
          </a:p>
        </p:txBody>
      </p:sp>
      <p:sp>
        <p:nvSpPr>
          <p:cNvPr id="266" name="Shape 266"/>
          <p:cNvSpPr/>
          <p:nvPr/>
        </p:nvSpPr>
        <p:spPr>
          <a:xfrm>
            <a:off y="4034155" x="666750"/>
            <a:ext cy="475714" cx="7924799"/>
          </a:xfrm>
          <a:prstGeom prst="roundRect">
            <a:avLst>
              <a:gd fmla="val 16667" name="adj"/>
            </a:avLst>
          </a:prstGeom>
          <a:solidFill>
            <a:schemeClr val="accent1"/>
          </a:solidFill>
          <a:ln w="25400" cap="flat">
            <a:solidFill>
              <a:srgbClr val="21768C"/>
            </a:solidFill>
            <a:prstDash val="solid"/>
            <a:round/>
            <a:headEnd w="med" len="med" type="none"/>
            <a:tailEnd w="med" len="med" type="none"/>
          </a:ln>
        </p:spPr>
        <p:txBody>
          <a:bodyPr bIns="45700" rIns="91425" lIns="91425" tIns="45700" anchor="ctr" anchorCtr="0">
            <a:noAutofit/>
          </a:bodyPr>
          <a:lstStyle/>
          <a:p>
            <a:pPr algn="ctr" rtl="0" lvl="0" marR="0" indent="0" marL="0">
              <a:spcBef>
                <a:spcPts val="0"/>
              </a:spcBef>
              <a:buSzPct val="25000"/>
              <a:buNone/>
            </a:pPr>
            <a:r>
              <a:rPr strike="noStrike" u="none" b="0" cap="none" baseline="0" sz="2800" lang="en-US" i="0">
                <a:solidFill>
                  <a:schemeClr val="lt1"/>
                </a:solidFill>
                <a:latin typeface="Questrial"/>
                <a:ea typeface="Questrial"/>
                <a:cs typeface="Questrial"/>
                <a:sym typeface="Questrial"/>
              </a:rPr>
              <a:t>Data</a:t>
            </a:r>
            <a:r>
              <a:rPr strike="noStrike" u="none" b="0" cap="none" baseline="0" sz="3200" lang="en-US" i="0">
                <a:solidFill>
                  <a:schemeClr val="lt1"/>
                </a:solidFill>
                <a:latin typeface="Questrial"/>
                <a:ea typeface="Questrial"/>
                <a:cs typeface="Questrial"/>
                <a:sym typeface="Questrial"/>
              </a:rPr>
              <a:t> </a:t>
            </a:r>
            <a:r>
              <a:rPr strike="noStrike" u="none" b="0" cap="none" baseline="0" sz="2800" lang="en-US" i="0">
                <a:solidFill>
                  <a:schemeClr val="lt1"/>
                </a:solidFill>
                <a:latin typeface="Questrial"/>
                <a:ea typeface="Questrial"/>
                <a:cs typeface="Questrial"/>
                <a:sym typeface="Questrial"/>
              </a:rPr>
              <a:t>Flow</a:t>
            </a:r>
            <a:r>
              <a:rPr strike="noStrike" u="none" b="0" cap="none" baseline="0" sz="3200" lang="en-US" i="0">
                <a:solidFill>
                  <a:schemeClr val="lt1"/>
                </a:solidFill>
                <a:latin typeface="Questrial"/>
                <a:ea typeface="Questrial"/>
                <a:cs typeface="Questrial"/>
                <a:sym typeface="Questrial"/>
              </a:rPr>
              <a:t> </a:t>
            </a:r>
            <a:r>
              <a:rPr strike="noStrike" u="none" b="0" cap="none" baseline="0" sz="2800" lang="en-US" i="0">
                <a:solidFill>
                  <a:schemeClr val="lt1"/>
                </a:solidFill>
                <a:latin typeface="Questrial"/>
                <a:ea typeface="Questrial"/>
                <a:cs typeface="Questrial"/>
                <a:sym typeface="Questrial"/>
              </a:rPr>
              <a:t>Diagrams</a:t>
            </a:r>
          </a:p>
        </p:txBody>
      </p:sp>
      <p:sp>
        <p:nvSpPr>
          <p:cNvPr id="267" name="Shape 267"/>
          <p:cNvSpPr/>
          <p:nvPr/>
        </p:nvSpPr>
        <p:spPr>
          <a:xfrm>
            <a:off y="4516455" x="666750"/>
            <a:ext cy="475714" cx="7924799"/>
          </a:xfrm>
          <a:prstGeom prst="roundRect">
            <a:avLst>
              <a:gd fmla="val 16667" name="adj"/>
            </a:avLst>
          </a:prstGeom>
          <a:solidFill>
            <a:schemeClr val="accent1"/>
          </a:solidFill>
          <a:ln w="25400" cap="flat">
            <a:solidFill>
              <a:srgbClr val="21768C"/>
            </a:solidFill>
            <a:prstDash val="solid"/>
            <a:round/>
            <a:headEnd w="med" len="med" type="none"/>
            <a:tailEnd w="med" len="med" type="none"/>
          </a:ln>
        </p:spPr>
        <p:txBody>
          <a:bodyPr bIns="45700" rIns="91425" lIns="91425" tIns="45700" anchor="ctr" anchorCtr="0">
            <a:noAutofit/>
          </a:bodyPr>
          <a:lstStyle/>
          <a:p>
            <a:pPr algn="ctr" rtl="0" lvl="0" marR="0" indent="0" marL="0">
              <a:spcBef>
                <a:spcPts val="0"/>
              </a:spcBef>
              <a:buSzPct val="25000"/>
              <a:buNone/>
            </a:pPr>
            <a:r>
              <a:rPr strike="noStrike" u="none" b="0" cap="none" baseline="0" sz="2800" lang="en-US" i="0">
                <a:solidFill>
                  <a:schemeClr val="lt1"/>
                </a:solidFill>
                <a:latin typeface="Questrial"/>
                <a:ea typeface="Questrial"/>
                <a:cs typeface="Questrial"/>
                <a:sym typeface="Questrial"/>
              </a:rPr>
              <a:t>Functional</a:t>
            </a:r>
            <a:r>
              <a:rPr strike="noStrike" u="none" b="0" cap="none" baseline="0" sz="3200" lang="en-US" i="0">
                <a:solidFill>
                  <a:schemeClr val="lt1"/>
                </a:solidFill>
                <a:latin typeface="Questrial"/>
                <a:ea typeface="Questrial"/>
                <a:cs typeface="Questrial"/>
                <a:sym typeface="Questrial"/>
              </a:rPr>
              <a:t> </a:t>
            </a:r>
            <a:r>
              <a:rPr strike="noStrike" u="none" b="0" cap="none" baseline="0" sz="2800" lang="en-US" i="0">
                <a:solidFill>
                  <a:schemeClr val="lt1"/>
                </a:solidFill>
                <a:latin typeface="Questrial"/>
                <a:ea typeface="Questrial"/>
                <a:cs typeface="Questrial"/>
                <a:sym typeface="Questrial"/>
              </a:rPr>
              <a:t>Requirements</a:t>
            </a:r>
          </a:p>
        </p:txBody>
      </p:sp>
      <p:sp>
        <p:nvSpPr>
          <p:cNvPr id="268" name="Shape 268"/>
          <p:cNvSpPr/>
          <p:nvPr/>
        </p:nvSpPr>
        <p:spPr>
          <a:xfrm>
            <a:off y="4992169" x="666750"/>
            <a:ext cy="475714" cx="7924799"/>
          </a:xfrm>
          <a:prstGeom prst="roundRect">
            <a:avLst>
              <a:gd fmla="val 16667" name="adj"/>
            </a:avLst>
          </a:prstGeom>
          <a:solidFill>
            <a:schemeClr val="accent1"/>
          </a:solidFill>
          <a:ln w="25400" cap="flat">
            <a:solidFill>
              <a:srgbClr val="21768C"/>
            </a:solidFill>
            <a:prstDash val="solid"/>
            <a:round/>
            <a:headEnd w="med" len="med" type="none"/>
            <a:tailEnd w="med" len="med" type="none"/>
          </a:ln>
        </p:spPr>
        <p:txBody>
          <a:bodyPr bIns="45700" rIns="91425" lIns="91425" tIns="45700" anchor="ctr" anchorCtr="0">
            <a:noAutofit/>
          </a:bodyPr>
          <a:lstStyle/>
          <a:p>
            <a:pPr algn="ctr" rtl="0" lvl="0" marR="0" indent="0" marL="0">
              <a:spcBef>
                <a:spcPts val="0"/>
              </a:spcBef>
              <a:buSzPct val="25000"/>
              <a:buNone/>
            </a:pPr>
            <a:r>
              <a:rPr strike="noStrike" u="none" b="0" cap="none" baseline="0" sz="2800" lang="en-US" i="0">
                <a:solidFill>
                  <a:schemeClr val="lt1"/>
                </a:solidFill>
                <a:latin typeface="Questrial"/>
                <a:ea typeface="Questrial"/>
                <a:cs typeface="Questrial"/>
                <a:sym typeface="Questrial"/>
              </a:rPr>
              <a:t>Non-Functional</a:t>
            </a:r>
            <a:r>
              <a:rPr strike="noStrike" u="none" b="0" cap="none" baseline="0" sz="3200" lang="en-US" i="0">
                <a:solidFill>
                  <a:schemeClr val="lt1"/>
                </a:solidFill>
                <a:latin typeface="Questrial"/>
                <a:ea typeface="Questrial"/>
                <a:cs typeface="Questrial"/>
                <a:sym typeface="Questrial"/>
              </a:rPr>
              <a:t> </a:t>
            </a:r>
            <a:r>
              <a:rPr strike="noStrike" u="none" b="0" cap="none" baseline="0" sz="2800" lang="en-US" i="0">
                <a:solidFill>
                  <a:schemeClr val="lt1"/>
                </a:solidFill>
                <a:latin typeface="Questrial"/>
                <a:ea typeface="Questrial"/>
                <a:cs typeface="Questrial"/>
                <a:sym typeface="Questrial"/>
              </a:rPr>
              <a:t>Requirements</a:t>
            </a:r>
          </a:p>
        </p:txBody>
      </p:sp>
      <p:pic>
        <p:nvPicPr>
          <p:cNvPr id="269" name="Shape 269"/>
          <p:cNvPicPr preferRelativeResize="0"/>
          <p:nvPr/>
        </p:nvPicPr>
        <p:blipFill rotWithShape="1">
          <a:blip r:embed="rId3">
            <a:alphaModFix/>
          </a:blip>
          <a:srcRect t="0" b="0" r="0" l="0"/>
          <a:stretch/>
        </p:blipFill>
        <p:spPr>
          <a:xfrm>
            <a:off y="327138" x="7010400"/>
            <a:ext cy="1328056" cx="2133599"/>
          </a:xfrm>
          <a:prstGeom prst="rect">
            <a:avLst/>
          </a:prstGeom>
          <a:noFill/>
          <a:ln>
            <a:noFill/>
          </a:ln>
        </p:spPr>
      </p:pic>
      <p:sp>
        <p:nvSpPr>
          <p:cNvPr id="270" name="Shape 270"/>
          <p:cNvSpPr/>
          <p:nvPr/>
        </p:nvSpPr>
        <p:spPr>
          <a:xfrm>
            <a:off y="5467885" x="666750"/>
            <a:ext cy="475714" cx="7924799"/>
          </a:xfrm>
          <a:prstGeom prst="roundRect">
            <a:avLst>
              <a:gd fmla="val 16667" name="adj"/>
            </a:avLst>
          </a:prstGeom>
          <a:solidFill>
            <a:schemeClr val="accent1"/>
          </a:solidFill>
          <a:ln w="25400" cap="flat">
            <a:solidFill>
              <a:srgbClr val="21768C"/>
            </a:solidFill>
            <a:prstDash val="solid"/>
            <a:round/>
            <a:headEnd w="med" len="med" type="none"/>
            <a:tailEnd w="med" len="med" type="none"/>
          </a:ln>
        </p:spPr>
        <p:txBody>
          <a:bodyPr bIns="45700" rIns="91425" lIns="91425" tIns="45700" anchor="ctr" anchorCtr="0">
            <a:noAutofit/>
          </a:bodyPr>
          <a:lstStyle/>
          <a:p>
            <a:pPr algn="ctr" rtl="0" lvl="0" marR="0" indent="0" marL="0">
              <a:spcBef>
                <a:spcPts val="0"/>
              </a:spcBef>
              <a:buSzPct val="25000"/>
              <a:buNone/>
            </a:pPr>
            <a:r>
              <a:rPr strike="noStrike" u="none" b="0" cap="none" baseline="0" sz="2800" lang="en-US" i="0">
                <a:solidFill>
                  <a:schemeClr val="lt1"/>
                </a:solidFill>
                <a:latin typeface="Questrial"/>
                <a:ea typeface="Questrial"/>
                <a:cs typeface="Questrial"/>
                <a:sym typeface="Questrial"/>
              </a:rPr>
              <a:t>Prototypes</a:t>
            </a:r>
          </a:p>
        </p:txBody>
      </p:sp>
      <p:sp>
        <p:nvSpPr>
          <p:cNvPr id="271" name="Shape 271"/>
          <p:cNvSpPr/>
          <p:nvPr/>
        </p:nvSpPr>
        <p:spPr>
          <a:xfrm>
            <a:off y="5943600" x="647700"/>
            <a:ext cy="551915" cx="7924799"/>
          </a:xfrm>
          <a:prstGeom prst="roundRect">
            <a:avLst>
              <a:gd fmla="val 16667" name="adj"/>
            </a:avLst>
          </a:prstGeom>
          <a:solidFill>
            <a:schemeClr val="accent1"/>
          </a:solidFill>
          <a:ln w="25400" cap="flat">
            <a:solidFill>
              <a:srgbClr val="21768C"/>
            </a:solidFill>
            <a:prstDash val="solid"/>
            <a:round/>
            <a:headEnd w="med" len="med" type="none"/>
            <a:tailEnd w="med" len="med" type="none"/>
          </a:ln>
        </p:spPr>
        <p:txBody>
          <a:bodyPr bIns="45700" rIns="91425" lIns="91425" tIns="45700" anchor="ctr" anchorCtr="0">
            <a:noAutofit/>
          </a:bodyPr>
          <a:lstStyle/>
          <a:p>
            <a:pPr algn="ctr" rtl="0" lvl="0" marR="0" indent="0" marL="0">
              <a:spcBef>
                <a:spcPts val="0"/>
              </a:spcBef>
              <a:buSzPct val="25000"/>
              <a:buNone/>
            </a:pPr>
            <a:r>
              <a:rPr strike="noStrike" u="none" b="0" cap="none" baseline="0" sz="2800" lang="en-US" i="0">
                <a:solidFill>
                  <a:schemeClr val="lt1"/>
                </a:solidFill>
                <a:latin typeface="Questrial"/>
                <a:ea typeface="Questrial"/>
                <a:cs typeface="Questrial"/>
                <a:sym typeface="Questrial"/>
              </a:rPr>
              <a:t>What’s</a:t>
            </a:r>
            <a:r>
              <a:rPr strike="noStrike" u="none" b="0" cap="none" baseline="0" sz="3200" lang="en-US" i="0">
                <a:solidFill>
                  <a:schemeClr val="lt1"/>
                </a:solidFill>
                <a:latin typeface="Questrial"/>
                <a:ea typeface="Questrial"/>
                <a:cs typeface="Questrial"/>
                <a:sym typeface="Questrial"/>
              </a:rPr>
              <a:t> </a:t>
            </a:r>
            <a:r>
              <a:rPr strike="noStrike" u="none" b="0" cap="none" baseline="0" sz="2800" lang="en-US" i="0">
                <a:solidFill>
                  <a:schemeClr val="lt1"/>
                </a:solidFill>
                <a:latin typeface="Questrial"/>
                <a:ea typeface="Questrial"/>
                <a:cs typeface="Questrial"/>
                <a:sym typeface="Questrial"/>
              </a:rPr>
              <a:t>Next</a:t>
            </a:r>
          </a:p>
        </p:txBody>
      </p:sp>
    </p:spTree>
  </p:cSld>
  <p:clrMapOvr>
    <a:masterClrMapping/>
  </p:clrMapOvr>
  <p:transition spd="slow">
    <p:cut/>
  </p:transition>
</p:sld>
</file>

<file path=ppt/theme/theme1.xml><?xml version="1.0" encoding="utf-8"?>
<a:theme xmlns:a="http://schemas.openxmlformats.org/drawingml/2006/main" xmlns:r="http://schemas.openxmlformats.org/officeDocument/2006/relationships" name="Verve">
  <a:themeElements>
    <a:clrScheme name="Concourse">
      <a:dk1>
        <a:srgbClr val="000000"/>
      </a:dk1>
      <a:lt1>
        <a:srgbClr val="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theme>
</file>

<file path=ppt/theme/theme2.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theme>
</file>

<file path=ppt/theme/theme3.xml><?xml version="1.0" encoding="utf-8"?>
<a:theme xmlns:a="http://schemas.openxmlformats.org/drawingml/2006/main" xmlns:r="http://schemas.openxmlformats.org/officeDocument/2006/relationships" name="Clarity">
  <a:themeElements>
    <a:clrScheme name="Custom 2">
      <a:dk1>
        <a:srgbClr val="0B520F"/>
      </a:dk1>
      <a:lt1>
        <a:srgbClr val="FFFFFF"/>
      </a:lt1>
      <a:dk2>
        <a:srgbClr val="0B520F"/>
      </a:dk2>
      <a:lt2>
        <a:srgbClr val="F3F2DC"/>
      </a:lt2>
      <a:accent1>
        <a:srgbClr val="FFD965"/>
      </a:accent1>
      <a:accent2>
        <a:srgbClr val="FFD965"/>
      </a:accent2>
      <a:accent3>
        <a:srgbClr val="FFD965"/>
      </a:accent3>
      <a:accent4>
        <a:srgbClr val="106E14"/>
      </a:accent4>
      <a:accent5>
        <a:srgbClr val="808DA0"/>
      </a:accent5>
      <a:accent6>
        <a:srgbClr val="0B520F"/>
      </a:accent6>
      <a:hlink>
        <a:srgbClr val="FFD965"/>
      </a:hlink>
      <a:folHlink>
        <a:srgbClr val="22210B"/>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theme>
</file>

<file path=ppt/theme/theme4.xml><?xml version="1.0" encoding="utf-8"?>
<a:theme xmlns:a="http://schemas.openxmlformats.org/drawingml/2006/main" xmlns:r="http://schemas.openxmlformats.org/officeDocument/2006/relationships"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theme>
</file>

<file path=ppt/theme/themeOverride1.xml><?xml version="1.0" encoding="utf-8"?>
<a:themeOverride xmlns:a="http://schemas.openxmlformats.org/drawingml/2006/main" xmlns:r="http://schemas.openxmlformats.org/officeDocument/2006/relationships">
  <a:clrScheme name="Custom 2">
    <a:dk1>
      <a:srgbClr val="0B520F"/>
    </a:dk1>
    <a:lt1>
      <a:srgbClr val="FFFFFF"/>
    </a:lt1>
    <a:dk2>
      <a:srgbClr val="0B520F"/>
    </a:dk2>
    <a:lt2>
      <a:srgbClr val="F3F2DC"/>
    </a:lt2>
    <a:accent1>
      <a:srgbClr val="FFD965"/>
    </a:accent1>
    <a:accent2>
      <a:srgbClr val="FFD965"/>
    </a:accent2>
    <a:accent3>
      <a:srgbClr val="FFD965"/>
    </a:accent3>
    <a:accent4>
      <a:srgbClr val="106E14"/>
    </a:accent4>
    <a:accent5>
      <a:srgbClr val="808DA0"/>
    </a:accent5>
    <a:accent6>
      <a:srgbClr val="0B520F"/>
    </a:accent6>
    <a:hlink>
      <a:srgbClr val="FFD965"/>
    </a:hlink>
    <a:folHlink>
      <a:srgbClr val="22210B"/>
    </a:folHlink>
  </a:clrScheme>
</a:themeOverride>
</file>