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96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1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2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1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0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0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5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7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487F-F6F1-CA4E-8A1D-66A6C098EAD2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9544-4D6C-B847-8FD0-B21F9350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Frontend design refers to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web server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Form processing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CSS coding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Database development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PHP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2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84518"/>
            <a:ext cx="8229600" cy="5541646"/>
          </a:xfrm>
        </p:spPr>
        <p:txBody>
          <a:bodyPr/>
          <a:lstStyle/>
          <a:p>
            <a:pPr lvl="0"/>
            <a:r>
              <a:rPr lang="en-US" dirty="0"/>
              <a:t>What is the name of the HTML attribute for specifying the URL of an </a:t>
            </a:r>
            <a:r>
              <a:rPr lang="en-US" b="1" u="sng" dirty="0"/>
              <a:t>image</a:t>
            </a:r>
            <a:r>
              <a:rPr lang="en-US" dirty="0" smtClean="0"/>
              <a:t>?________________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6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90218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Which of these are Absolute URLs? (circle all that apply)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848"/>
            <a:ext cx="8229600" cy="368731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www.espn.com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news/us/</a:t>
            </a:r>
            <a:r>
              <a:rPr lang="en-US" dirty="0" err="1"/>
              <a:t>topstory.html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http://</a:t>
            </a:r>
            <a:r>
              <a:rPr lang="en-US" dirty="0" err="1"/>
              <a:t>ares.cs.siena.edu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 err="1"/>
              <a:t>www.cnn.com</a:t>
            </a:r>
            <a:r>
              <a:rPr lang="en-US" dirty="0"/>
              <a:t>/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../images/</a:t>
            </a:r>
            <a:r>
              <a:rPr lang="en-US" dirty="0" err="1"/>
              <a:t>hat.gif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http://</a:t>
            </a:r>
            <a:r>
              <a:rPr lang="en-US" dirty="0" err="1"/>
              <a:t>isecon.org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6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5359"/>
            <a:ext cx="8229600" cy="15508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 the homepage (</a:t>
            </a:r>
            <a:r>
              <a:rPr lang="en-US" dirty="0" err="1"/>
              <a:t>index.html</a:t>
            </a:r>
            <a:r>
              <a:rPr lang="en-US" dirty="0"/>
              <a:t>), write the HTML code to create a </a:t>
            </a:r>
            <a:r>
              <a:rPr lang="en-US" b="1" dirty="0"/>
              <a:t>hyperlink</a:t>
            </a:r>
            <a:r>
              <a:rPr lang="en-US" dirty="0"/>
              <a:t> with the text “Tutorial” that will link to </a:t>
            </a:r>
            <a:r>
              <a:rPr lang="en-US" dirty="0" err="1"/>
              <a:t>tutorial.html</a:t>
            </a:r>
            <a:r>
              <a:rPr lang="en-US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69352" cy="413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6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5359"/>
            <a:ext cx="8229600" cy="15508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 the homepage (</a:t>
            </a:r>
            <a:r>
              <a:rPr lang="en-US" dirty="0" err="1"/>
              <a:t>index.html</a:t>
            </a:r>
            <a:r>
              <a:rPr lang="en-US" dirty="0"/>
              <a:t>), write the HTML code to </a:t>
            </a:r>
            <a:r>
              <a:rPr lang="en-US" b="1" dirty="0"/>
              <a:t>insert the arrow image</a:t>
            </a:r>
            <a:r>
              <a:rPr lang="en-US" dirty="0"/>
              <a:t> (</a:t>
            </a:r>
            <a:r>
              <a:rPr lang="en-US" dirty="0" err="1"/>
              <a:t>arrow.gif</a:t>
            </a:r>
            <a:r>
              <a:rPr lang="en-US" dirty="0"/>
              <a:t>).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69352" cy="413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0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5359"/>
            <a:ext cx="8229600" cy="15508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 the food page (</a:t>
            </a:r>
            <a:r>
              <a:rPr lang="en-US" dirty="0" err="1"/>
              <a:t>food.html</a:t>
            </a:r>
            <a:r>
              <a:rPr lang="en-US" dirty="0"/>
              <a:t>), write the HTML code to create a </a:t>
            </a:r>
            <a:r>
              <a:rPr lang="en-US" b="1" dirty="0"/>
              <a:t>hyperlink</a:t>
            </a:r>
            <a:r>
              <a:rPr lang="en-US" dirty="0"/>
              <a:t> with the text “Money” that will link to </a:t>
            </a:r>
            <a:r>
              <a:rPr lang="en-US" dirty="0" err="1"/>
              <a:t>money.html</a:t>
            </a:r>
            <a:r>
              <a:rPr lang="en-US" dirty="0"/>
              <a:t>.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69352" cy="413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0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59537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Which of these is free from HTML validation errors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8692"/>
            <a:ext cx="8229600" cy="3707471"/>
          </a:xfrm>
        </p:spPr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&lt;</a:t>
            </a:r>
            <a:r>
              <a:rPr lang="en-US" dirty="0" err="1"/>
              <a:t>img</a:t>
            </a:r>
            <a:r>
              <a:rPr lang="en-US" dirty="0"/>
              <a:t> source="</a:t>
            </a:r>
            <a:r>
              <a:rPr lang="en-US" dirty="0" err="1"/>
              <a:t>pic.jpg</a:t>
            </a:r>
            <a:r>
              <a:rPr lang="en-US" dirty="0"/>
              <a:t>  alt="a picture"&gt;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&lt;image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pic.jpg</a:t>
            </a:r>
            <a:r>
              <a:rPr lang="en-US" dirty="0"/>
              <a:t>"  alt="a picture"&gt;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="</a:t>
            </a:r>
            <a:r>
              <a:rPr lang="en-US" dirty="0" err="1"/>
              <a:t>pic.jpg</a:t>
            </a:r>
            <a:r>
              <a:rPr lang="en-US" dirty="0"/>
              <a:t>"  alt="a picture"&gt;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pic.jpg</a:t>
            </a:r>
            <a:r>
              <a:rPr lang="en-US" dirty="0"/>
              <a:t>"  alt="a picture"&gt;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99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1824"/>
            <a:ext cx="8229600" cy="54343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the HTML code for properly formatting the following data: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First</a:t>
            </a:r>
            <a:r>
              <a:rPr lang="en-US" dirty="0"/>
              <a:t>	</a:t>
            </a:r>
            <a:r>
              <a:rPr lang="en-US" dirty="0" smtClean="0"/>
              <a:t>			Last</a:t>
            </a:r>
            <a:r>
              <a:rPr lang="en-US" dirty="0"/>
              <a:t>		</a:t>
            </a:r>
            <a:r>
              <a:rPr lang="en-US" dirty="0" smtClean="0"/>
              <a:t>		Age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Bob</a:t>
            </a:r>
            <a:r>
              <a:rPr lang="en-US" dirty="0"/>
              <a:t>		</a:t>
            </a:r>
            <a:r>
              <a:rPr lang="en-US" dirty="0" smtClean="0"/>
              <a:t>		Jones</a:t>
            </a:r>
            <a:r>
              <a:rPr lang="en-US" dirty="0"/>
              <a:t>		</a:t>
            </a:r>
            <a:r>
              <a:rPr lang="en-US" dirty="0" smtClean="0"/>
              <a:t>	50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John</a:t>
            </a:r>
            <a:r>
              <a:rPr lang="en-US" dirty="0"/>
              <a:t>	</a:t>
            </a:r>
            <a:r>
              <a:rPr lang="en-US" dirty="0" smtClean="0"/>
              <a:t>			Doe</a:t>
            </a:r>
            <a:r>
              <a:rPr lang="en-US" dirty="0"/>
              <a:t>		</a:t>
            </a:r>
            <a:r>
              <a:rPr lang="en-US" dirty="0" smtClean="0"/>
              <a:t>		65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</a:t>
            </a:r>
            <a:r>
              <a:rPr lang="en-US" dirty="0"/>
              <a:t>sure to properly use the four basic table tags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06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 the validation errors in the code below.  You can cross out code and add your correction in the code below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7913"/>
            <a:ext cx="8229600" cy="380825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em</a:t>
            </a:r>
            <a:r>
              <a:rPr lang="en-US" dirty="0"/>
              <a:t>&gt;&lt;strong&gt;This is a emphasized and strong&lt;/</a:t>
            </a:r>
            <a:r>
              <a:rPr lang="en-US" dirty="0" err="1"/>
              <a:t>em</a:t>
            </a:r>
            <a:r>
              <a:rPr lang="en-US" dirty="0"/>
              <a:t>&gt;&lt;/strong&gt;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em</a:t>
            </a:r>
            <a:r>
              <a:rPr lang="en-US" dirty="0"/>
              <a:t>&gt;This is a emphasized&lt;/</a:t>
            </a:r>
            <a:r>
              <a:rPr lang="en-US" dirty="0" err="1"/>
              <a:t>em</a:t>
            </a:r>
            <a:r>
              <a:rPr lang="en-US" dirty="0"/>
              <a:t>&gt;</a:t>
            </a:r>
            <a:br>
              <a:rPr lang="en-US" dirty="0"/>
            </a:br>
            <a:r>
              <a:rPr lang="en-US"/>
              <a:t/>
            </a:r>
            <a:br>
              <a:rPr lang="en-US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&lt;p class=“</a:t>
            </a:r>
            <a:r>
              <a:rPr lang="en-US" dirty="0" err="1"/>
              <a:t>intro”This</a:t>
            </a:r>
            <a:r>
              <a:rPr lang="en-US" dirty="0"/>
              <a:t> is the introductory paragraph&lt;/p&gt;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Which of the following is something the W3C does?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dirty="0"/>
              <a:t>Controls IP address allocation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Develops database protocols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Develops HTML standards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Controls domain names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Provides web hosting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8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Consider this code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=“</a:t>
            </a:r>
            <a:r>
              <a:rPr lang="en-US" dirty="0" err="1"/>
              <a:t>main.html</a:t>
            </a:r>
            <a:r>
              <a:rPr lang="en-US" dirty="0"/>
              <a:t>”&gt;Home&lt;/a&gt;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01652"/>
            <a:ext cx="8229600" cy="332451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What is the </a:t>
            </a:r>
            <a:r>
              <a:rPr lang="en-US" b="1" dirty="0"/>
              <a:t>name</a:t>
            </a:r>
            <a:r>
              <a:rPr lang="en-US" dirty="0"/>
              <a:t> of the HTML </a:t>
            </a:r>
            <a:r>
              <a:rPr lang="en-US" b="1" dirty="0"/>
              <a:t>element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____________________________________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is the </a:t>
            </a:r>
            <a:r>
              <a:rPr lang="en-US" b="1" dirty="0"/>
              <a:t>name</a:t>
            </a:r>
            <a:r>
              <a:rPr lang="en-US" dirty="0"/>
              <a:t> of the HTML </a:t>
            </a:r>
            <a:r>
              <a:rPr lang="en-US" b="1" dirty="0"/>
              <a:t>attribute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____________________________________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is the </a:t>
            </a:r>
            <a:r>
              <a:rPr lang="en-US" b="1" u="sng" dirty="0"/>
              <a:t>value</a:t>
            </a:r>
            <a:r>
              <a:rPr lang="en-US" dirty="0"/>
              <a:t> of the HTML </a:t>
            </a:r>
            <a:r>
              <a:rPr lang="en-US" b="1" dirty="0"/>
              <a:t>attribute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____________________________________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5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HTML5 was initially proposed by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W3C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The Mozilla Foundation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Google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WHATWG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8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is the purpose of the p element?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1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would you use the h1 element for? </a:t>
            </a:r>
          </a:p>
        </p:txBody>
      </p:sp>
    </p:spTree>
    <p:extLst>
      <p:ext uri="{BB962C8B-B14F-4D97-AF65-F5344CB8AC3E}">
        <p14:creationId xmlns:p14="http://schemas.microsoft.com/office/powerpoint/2010/main" val="376146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84518"/>
            <a:ext cx="8229600" cy="5541646"/>
          </a:xfrm>
        </p:spPr>
        <p:txBody>
          <a:bodyPr/>
          <a:lstStyle/>
          <a:p>
            <a:pPr lvl="0"/>
            <a:r>
              <a:rPr lang="en-US" dirty="0"/>
              <a:t>Which HTML tag defines an item in a list?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_____________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Which HTML tag defines a list that uses bullets instead of numbers?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6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84518"/>
            <a:ext cx="8229600" cy="554164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Which HTML tag defines the page content that will be displayed?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_____________</a:t>
            </a:r>
          </a:p>
          <a:p>
            <a:r>
              <a:rPr lang="en-US" dirty="0"/>
              <a:t> </a:t>
            </a:r>
            <a:r>
              <a:rPr lang="en-US" dirty="0" smtClean="0"/>
              <a:t>Which </a:t>
            </a:r>
            <a:r>
              <a:rPr lang="en-US" dirty="0"/>
              <a:t>HTML tags (list two) are single tags, i.e., they do not need an ending tag?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_________________       and        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3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1231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If all paragraphs have a top margin of 10px and a bottom margin of 20px, how much space will there be between two vertically adjacent paragraphs.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68350"/>
            <a:ext cx="8229600" cy="2457813"/>
          </a:xfrm>
        </p:spPr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10px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20px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30px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40px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2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370</Words>
  <Application>Microsoft Macintosh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Frontend design refers to </vt:lpstr>
      <vt:lpstr>Which of the following is something the W3C does?</vt:lpstr>
      <vt:lpstr>Consider this code  &lt;a href=“main.html”&gt;Home&lt;/a&gt; </vt:lpstr>
      <vt:lpstr>HTML5 was initially proposed by</vt:lpstr>
      <vt:lpstr>What is the purpose of the p element? </vt:lpstr>
      <vt:lpstr>What would you use the h1 element for? </vt:lpstr>
      <vt:lpstr>PowerPoint Presentation</vt:lpstr>
      <vt:lpstr>PowerPoint Presentation</vt:lpstr>
      <vt:lpstr>If all paragraphs have a top margin of 10px and a bottom margin of 20px, how much space will there be between two vertically adjacent paragraphs. </vt:lpstr>
      <vt:lpstr>PowerPoint Presentation</vt:lpstr>
      <vt:lpstr>Which of these are Absolute URLs? (circle all that apply) </vt:lpstr>
      <vt:lpstr>PowerPoint Presentation</vt:lpstr>
      <vt:lpstr>PowerPoint Presentation</vt:lpstr>
      <vt:lpstr>PowerPoint Presentation</vt:lpstr>
      <vt:lpstr>Which of these is free from HTML validation errors </vt:lpstr>
      <vt:lpstr>PowerPoint Presentation</vt:lpstr>
      <vt:lpstr>Fix the validation errors in the code below.  You can cross out code and add your correction in the code below 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Breimer</dc:creator>
  <cp:lastModifiedBy>Eric Breimer</cp:lastModifiedBy>
  <cp:revision>3</cp:revision>
  <dcterms:created xsi:type="dcterms:W3CDTF">2014-02-17T14:31:26Z</dcterms:created>
  <dcterms:modified xsi:type="dcterms:W3CDTF">2014-02-17T15:10:03Z</dcterms:modified>
</cp:coreProperties>
</file>