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6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4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0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0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7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5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1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978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1/22/14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2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1/22/14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63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Web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The term “web design” has come to encompass a number of disciplines, including:</a:t>
            </a:r>
          </a:p>
          <a:p>
            <a:endParaRPr lang="en-US" dirty="0" smtClean="0"/>
          </a:p>
          <a:p>
            <a:r>
              <a:rPr lang="en-US" dirty="0" smtClean="0"/>
              <a:t> Visual (graphic) design</a:t>
            </a:r>
          </a:p>
          <a:p>
            <a:endParaRPr lang="en-US" dirty="0" smtClean="0"/>
          </a:p>
          <a:p>
            <a:r>
              <a:rPr lang="en-US" dirty="0" smtClean="0"/>
              <a:t> User interface and experience design</a:t>
            </a:r>
          </a:p>
          <a:p>
            <a:endParaRPr lang="en-US" dirty="0" smtClean="0"/>
          </a:p>
          <a:p>
            <a:r>
              <a:rPr lang="en-US" dirty="0" smtClean="0"/>
              <a:t> Web document and style sheet production</a:t>
            </a:r>
          </a:p>
          <a:p>
            <a:endParaRPr lang="en-US" dirty="0" smtClean="0"/>
          </a:p>
          <a:p>
            <a:r>
              <a:rPr lang="en-US" dirty="0" smtClean="0"/>
              <a:t> Scripting and programming </a:t>
            </a:r>
          </a:p>
          <a:p>
            <a:endParaRPr lang="en-US" dirty="0" smtClean="0"/>
          </a:p>
          <a:p>
            <a:r>
              <a:rPr lang="en-US" dirty="0" smtClean="0"/>
              <a:t> Content strategy </a:t>
            </a:r>
          </a:p>
          <a:p>
            <a:endParaRPr lang="en-US" dirty="0" smtClean="0"/>
          </a:p>
          <a:p>
            <a:r>
              <a:rPr lang="en-US" dirty="0" smtClean="0"/>
              <a:t> Multimedia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10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Unlike other documents web pages have many layers capable of combining almost any form of media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Audio</a:t>
            </a:r>
          </a:p>
          <a:p>
            <a:r>
              <a:rPr lang="en-US" dirty="0" smtClean="0"/>
              <a:t>Video</a:t>
            </a:r>
          </a:p>
          <a:p>
            <a:r>
              <a:rPr lang="en-US" dirty="0" smtClean="0"/>
              <a:t>Animation</a:t>
            </a:r>
          </a:p>
          <a:p>
            <a:r>
              <a:rPr lang="en-US" dirty="0" smtClean="0"/>
              <a:t>Programs &amp; Application </a:t>
            </a:r>
            <a:r>
              <a:rPr lang="en-US" dirty="0" smtClean="0">
                <a:sym typeface="Wingdings"/>
              </a:rPr>
              <a:t> Interaction as a form of 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38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Often, when we think of design, we think about how something </a:t>
            </a:r>
            <a:r>
              <a:rPr lang="en-US" b="1" dirty="0" smtClean="0"/>
              <a:t>looks</a:t>
            </a:r>
            <a:r>
              <a:rPr lang="en-US" dirty="0" smtClean="0"/>
              <a:t>. On the Web, the first matter of business is designing how the site </a:t>
            </a:r>
            <a:r>
              <a:rPr lang="en-US" b="1" dirty="0" smtClean="0"/>
              <a:t>works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Interaction Design (</a:t>
            </a:r>
            <a:r>
              <a:rPr lang="en-US" dirty="0" err="1" smtClean="0"/>
              <a:t>IxD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User Interface (UI) design, and </a:t>
            </a:r>
          </a:p>
          <a:p>
            <a:r>
              <a:rPr lang="en-US" dirty="0" smtClean="0"/>
              <a:t>User Experience (UX)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51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Wireframes</a:t>
            </a:r>
            <a:endParaRPr lang="en-US" dirty="0"/>
          </a:p>
        </p:txBody>
      </p:sp>
      <p:pic>
        <p:nvPicPr>
          <p:cNvPr id="5" name="Picture 4" descr="Screen Shot 2014-01-22 at 11.08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253" y="1242787"/>
            <a:ext cx="69596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3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Site Diagram</a:t>
            </a:r>
            <a:endParaRPr lang="en-US" dirty="0"/>
          </a:p>
        </p:txBody>
      </p:sp>
      <p:pic>
        <p:nvPicPr>
          <p:cNvPr id="3" name="Picture 2" descr="Screen Shot 2014-01-22 at 11.09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85" y="1199482"/>
            <a:ext cx="77851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9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Visual/Graphic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is where we focus on the “look and feel” of a website.</a:t>
            </a:r>
          </a:p>
          <a:p>
            <a:r>
              <a:rPr lang="en-US" dirty="0" smtClean="0"/>
              <a:t>logos, graphics, type, colors, layout, etc.</a:t>
            </a:r>
          </a:p>
          <a:p>
            <a:r>
              <a:rPr lang="en-US" dirty="0" smtClean="0"/>
              <a:t>Ensure consistency with the brand/message of the organization</a:t>
            </a:r>
          </a:p>
          <a:p>
            <a:r>
              <a:rPr lang="en-US" dirty="0" smtClean="0"/>
              <a:t>Sketches of the way the site might look</a:t>
            </a:r>
          </a:p>
          <a:p>
            <a:r>
              <a:rPr lang="en-US" dirty="0" smtClean="0"/>
              <a:t>producing the graphic files optimized for delivery over the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77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Visual/Graphic Design</a:t>
            </a:r>
            <a:endParaRPr lang="en-US" dirty="0"/>
          </a:p>
        </p:txBody>
      </p:sp>
      <p:pic>
        <p:nvPicPr>
          <p:cNvPr id="3" name="Picture 2" descr="Screen Shot 2014-01-22 at 11.13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955" y="2917902"/>
            <a:ext cx="5905500" cy="3492500"/>
          </a:xfrm>
          <a:prstGeom prst="rect">
            <a:avLst/>
          </a:prstGeom>
        </p:spPr>
      </p:pic>
      <p:pic>
        <p:nvPicPr>
          <p:cNvPr id="4" name="Picture 3" descr="Screen Shot 2014-01-22 at 11.13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2" y="1790184"/>
            <a:ext cx="5918200" cy="349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38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Visual/Graphic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Languages and Software</a:t>
            </a:r>
          </a:p>
          <a:p>
            <a:r>
              <a:rPr lang="en-US" b="1" dirty="0" smtClean="0"/>
              <a:t>CSS</a:t>
            </a:r>
          </a:p>
          <a:p>
            <a:r>
              <a:rPr lang="en-US" dirty="0" smtClean="0"/>
              <a:t>GIMP2</a:t>
            </a:r>
          </a:p>
          <a:p>
            <a:r>
              <a:rPr lang="en-US" dirty="0" smtClean="0"/>
              <a:t>Adobe Photoshop</a:t>
            </a:r>
          </a:p>
          <a:p>
            <a:r>
              <a:rPr lang="en-US" dirty="0" smtClean="0"/>
              <a:t>Fireworks</a:t>
            </a:r>
          </a:p>
          <a:p>
            <a:r>
              <a:rPr lang="en-US" dirty="0" smtClean="0"/>
              <a:t>Flash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9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Authoring</a:t>
            </a:r>
          </a:p>
          <a:p>
            <a:r>
              <a:rPr lang="en-US" dirty="0" smtClean="0"/>
              <a:t>Content Markup (HTML)</a:t>
            </a:r>
          </a:p>
          <a:p>
            <a:r>
              <a:rPr lang="en-US" dirty="0" smtClean="0"/>
              <a:t>Styling (</a:t>
            </a:r>
            <a:r>
              <a:rPr lang="en-US" b="1" dirty="0" smtClean="0"/>
              <a:t>CSS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Scripting &amp; Programming (</a:t>
            </a:r>
            <a:r>
              <a:rPr lang="en-US" b="1" dirty="0" smtClean="0"/>
              <a:t>JavaScript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68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Development: Backend vs. Frontend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Web Browser</a:t>
            </a:r>
          </a:p>
          <a:p>
            <a:r>
              <a:rPr lang="en-US" dirty="0" smtClean="0"/>
              <a:t>Graphic design</a:t>
            </a:r>
          </a:p>
          <a:p>
            <a:r>
              <a:rPr lang="en-US" dirty="0" smtClean="0"/>
              <a:t>Image production</a:t>
            </a:r>
          </a:p>
          <a:p>
            <a:r>
              <a:rPr lang="en-US" dirty="0" smtClean="0"/>
              <a:t>Interface design</a:t>
            </a:r>
          </a:p>
          <a:p>
            <a:r>
              <a:rPr lang="en-US" dirty="0" smtClean="0"/>
              <a:t>User experience</a:t>
            </a:r>
          </a:p>
          <a:p>
            <a:r>
              <a:rPr lang="en-US" b="1" dirty="0" smtClean="0"/>
              <a:t>HTML</a:t>
            </a:r>
            <a:r>
              <a:rPr lang="en-US" dirty="0" smtClean="0"/>
              <a:t> markup</a:t>
            </a:r>
          </a:p>
          <a:p>
            <a:r>
              <a:rPr lang="en-US" b="1" dirty="0" smtClean="0"/>
              <a:t>CSS</a:t>
            </a:r>
            <a:r>
              <a:rPr lang="en-US" dirty="0" smtClean="0"/>
              <a:t> styles</a:t>
            </a:r>
          </a:p>
          <a:p>
            <a:r>
              <a:rPr lang="en-US" b="1" dirty="0" smtClean="0"/>
              <a:t>JavaScript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Web Server</a:t>
            </a:r>
          </a:p>
          <a:p>
            <a:r>
              <a:rPr lang="en-US" dirty="0" smtClean="0"/>
              <a:t>Processing Forms</a:t>
            </a:r>
          </a:p>
          <a:p>
            <a:r>
              <a:rPr lang="en-US" dirty="0" smtClean="0"/>
              <a:t>Database Programming</a:t>
            </a:r>
          </a:p>
          <a:p>
            <a:r>
              <a:rPr lang="en-US" dirty="0" smtClean="0"/>
              <a:t>Content Management Systems</a:t>
            </a:r>
          </a:p>
          <a:p>
            <a:r>
              <a:rPr lang="en-US" dirty="0" smtClean="0"/>
              <a:t>Server-side Scripting</a:t>
            </a:r>
          </a:p>
          <a:p>
            <a:r>
              <a:rPr lang="en-US" dirty="0" smtClean="0"/>
              <a:t>Server-side Java, PHP, ASP, Ruby, JSP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51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282</Words>
  <Application>Microsoft Macintosh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is Web Design</vt:lpstr>
      <vt:lpstr>Design</vt:lpstr>
      <vt:lpstr>Design: Wireframes</vt:lpstr>
      <vt:lpstr>Design: Site Diagram</vt:lpstr>
      <vt:lpstr>Visual/Graphic Design</vt:lpstr>
      <vt:lpstr>Visual/Graphic Design</vt:lpstr>
      <vt:lpstr>Visual/Graphic Design</vt:lpstr>
      <vt:lpstr>Website Development</vt:lpstr>
      <vt:lpstr>Development: Backend vs. Frontend</vt:lpstr>
      <vt:lpstr>Multimedia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Web Design</dc:title>
  <dc:creator>Eric Breimer</dc:creator>
  <cp:lastModifiedBy>Eric Breimer</cp:lastModifiedBy>
  <cp:revision>3</cp:revision>
  <dcterms:created xsi:type="dcterms:W3CDTF">2014-01-22T16:03:40Z</dcterms:created>
  <dcterms:modified xsi:type="dcterms:W3CDTF">2014-01-22T16:25:23Z</dcterms:modified>
</cp:coreProperties>
</file>